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  <p:sldMasterId id="2147484015" r:id="rId5"/>
  </p:sldMasterIdLst>
  <p:notesMasterIdLst>
    <p:notesMasterId r:id="rId72"/>
  </p:notesMasterIdLst>
  <p:handoutMasterIdLst>
    <p:handoutMasterId r:id="rId73"/>
  </p:handoutMasterIdLst>
  <p:sldIdLst>
    <p:sldId id="469" r:id="rId6"/>
    <p:sldId id="517" r:id="rId7"/>
    <p:sldId id="521" r:id="rId8"/>
    <p:sldId id="541" r:id="rId9"/>
    <p:sldId id="256" r:id="rId10"/>
    <p:sldId id="463" r:id="rId11"/>
    <p:sldId id="814" r:id="rId12"/>
    <p:sldId id="772" r:id="rId13"/>
    <p:sldId id="776" r:id="rId14"/>
    <p:sldId id="785" r:id="rId15"/>
    <p:sldId id="777" r:id="rId16"/>
    <p:sldId id="778" r:id="rId17"/>
    <p:sldId id="782" r:id="rId18"/>
    <p:sldId id="786" r:id="rId19"/>
    <p:sldId id="779" r:id="rId20"/>
    <p:sldId id="780" r:id="rId21"/>
    <p:sldId id="798" r:id="rId22"/>
    <p:sldId id="799" r:id="rId23"/>
    <p:sldId id="787" r:id="rId24"/>
    <p:sldId id="788" r:id="rId25"/>
    <p:sldId id="783" r:id="rId26"/>
    <p:sldId id="790" r:id="rId27"/>
    <p:sldId id="791" r:id="rId28"/>
    <p:sldId id="792" r:id="rId29"/>
    <p:sldId id="793" r:id="rId30"/>
    <p:sldId id="794" r:id="rId31"/>
    <p:sldId id="795" r:id="rId32"/>
    <p:sldId id="796" r:id="rId33"/>
    <p:sldId id="800" r:id="rId34"/>
    <p:sldId id="826" r:id="rId35"/>
    <p:sldId id="801" r:id="rId36"/>
    <p:sldId id="815" r:id="rId37"/>
    <p:sldId id="822" r:id="rId38"/>
    <p:sldId id="823" r:id="rId39"/>
    <p:sldId id="863" r:id="rId40"/>
    <p:sldId id="864" r:id="rId41"/>
    <p:sldId id="807" r:id="rId42"/>
    <p:sldId id="827" r:id="rId43"/>
    <p:sldId id="852" r:id="rId44"/>
    <p:sldId id="853" r:id="rId45"/>
    <p:sldId id="845" r:id="rId46"/>
    <p:sldId id="854" r:id="rId47"/>
    <p:sldId id="846" r:id="rId48"/>
    <p:sldId id="847" r:id="rId49"/>
    <p:sldId id="855" r:id="rId50"/>
    <p:sldId id="856" r:id="rId51"/>
    <p:sldId id="857" r:id="rId52"/>
    <p:sldId id="848" r:id="rId53"/>
    <p:sldId id="809" r:id="rId54"/>
    <p:sldId id="837" r:id="rId55"/>
    <p:sldId id="808" r:id="rId56"/>
    <p:sldId id="833" r:id="rId57"/>
    <p:sldId id="831" r:id="rId58"/>
    <p:sldId id="836" r:id="rId59"/>
    <p:sldId id="832" r:id="rId60"/>
    <p:sldId id="811" r:id="rId61"/>
    <p:sldId id="840" r:id="rId62"/>
    <p:sldId id="843" r:id="rId63"/>
    <p:sldId id="844" r:id="rId64"/>
    <p:sldId id="810" r:id="rId65"/>
    <p:sldId id="858" r:id="rId66"/>
    <p:sldId id="859" r:id="rId67"/>
    <p:sldId id="860" r:id="rId68"/>
    <p:sldId id="861" r:id="rId69"/>
    <p:sldId id="862" r:id="rId70"/>
    <p:sldId id="467" r:id="rId71"/>
  </p:sldIdLst>
  <p:sldSz cx="9144000" cy="5143500" type="screen16x9"/>
  <p:notesSz cx="6858000" cy="9144000"/>
  <p:custDataLst>
    <p:tags r:id="rId74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194B"/>
    <a:srgbClr val="0D274D"/>
    <a:srgbClr val="004669"/>
    <a:srgbClr val="86DBF2"/>
    <a:srgbClr val="049FD9"/>
    <a:srgbClr val="1FAED4"/>
    <a:srgbClr val="72C059"/>
    <a:srgbClr val="B2D171"/>
    <a:srgbClr val="B8E1D0"/>
    <a:srgbClr val="989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pos="314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abh Bhattacharjee (arubhatt)" userId="S::arubhatt@cisco.com::025e2ba9-55d6-4353-b0a3-83b695c01579" providerId="AD" clId="Web-{8EB0EA2D-F508-90C0-7909-1F19751BF4DB}"/>
    <pc:docChg chg="modSld">
      <pc:chgData name="Arunabh Bhattacharjee (arubhatt)" userId="S::arubhatt@cisco.com::025e2ba9-55d6-4353-b0a3-83b695c01579" providerId="AD" clId="Web-{8EB0EA2D-F508-90C0-7909-1F19751BF4DB}" dt="2021-08-25T19:33:32.480" v="9"/>
      <pc:docMkLst>
        <pc:docMk/>
      </pc:docMkLst>
      <pc:sldChg chg="modSp">
        <pc:chgData name="Arunabh Bhattacharjee (arubhatt)" userId="S::arubhatt@cisco.com::025e2ba9-55d6-4353-b0a3-83b695c01579" providerId="AD" clId="Web-{8EB0EA2D-F508-90C0-7909-1F19751BF4DB}" dt="2021-08-25T19:33:32.480" v="9"/>
        <pc:sldMkLst>
          <pc:docMk/>
          <pc:sldMk cId="4156997029" sldId="517"/>
        </pc:sldMkLst>
        <pc:picChg chg="mod">
          <ac:chgData name="Arunabh Bhattacharjee (arubhatt)" userId="S::arubhatt@cisco.com::025e2ba9-55d6-4353-b0a3-83b695c01579" providerId="AD" clId="Web-{8EB0EA2D-F508-90C0-7909-1F19751BF4DB}" dt="2021-08-25T19:33:32.355" v="7"/>
          <ac:picMkLst>
            <pc:docMk/>
            <pc:sldMk cId="4156997029" sldId="517"/>
            <ac:picMk id="4" creationId="{F57AB4C6-A279-684B-9159-69F729391B63}"/>
          </ac:picMkLst>
        </pc:picChg>
        <pc:picChg chg="mod">
          <ac:chgData name="Arunabh Bhattacharjee (arubhatt)" userId="S::arubhatt@cisco.com::025e2ba9-55d6-4353-b0a3-83b695c01579" providerId="AD" clId="Web-{8EB0EA2D-F508-90C0-7909-1F19751BF4DB}" dt="2021-08-25T19:33:32.433" v="8"/>
          <ac:picMkLst>
            <pc:docMk/>
            <pc:sldMk cId="4156997029" sldId="517"/>
            <ac:picMk id="10" creationId="{7C3EC5BB-3928-B34F-9319-75EBEED7C76E}"/>
          </ac:picMkLst>
        </pc:picChg>
        <pc:picChg chg="mod">
          <ac:chgData name="Arunabh Bhattacharjee (arubhatt)" userId="S::arubhatt@cisco.com::025e2ba9-55d6-4353-b0a3-83b695c01579" providerId="AD" clId="Web-{8EB0EA2D-F508-90C0-7909-1F19751BF4DB}" dt="2021-08-25T19:33:32.480" v="9"/>
          <ac:picMkLst>
            <pc:docMk/>
            <pc:sldMk cId="4156997029" sldId="517"/>
            <ac:picMk id="12" creationId="{B411E0C0-216C-BF4D-A575-976BA8A894D0}"/>
          </ac:picMkLst>
        </pc:picChg>
      </pc:sldChg>
    </pc:docChg>
  </pc:docChgLst>
  <pc:docChgLst>
    <pc:chgData name="Chandramouli Vaithiyanathan (chmouli)" userId="S::chmouli@cisco.com::56fa2f96-6c69-4b89-ace3-3ba5012737b5" providerId="AD" clId="Web-{5EB0C1AA-2276-A135-D20F-BE2BFCC1E656}"/>
    <pc:docChg chg="modSld">
      <pc:chgData name="Chandramouli Vaithiyanathan (chmouli)" userId="S::chmouli@cisco.com::56fa2f96-6c69-4b89-ace3-3ba5012737b5" providerId="AD" clId="Web-{5EB0C1AA-2276-A135-D20F-BE2BFCC1E656}" dt="2021-08-25T20:03:49.042" v="157"/>
      <pc:docMkLst>
        <pc:docMk/>
      </pc:docMkLst>
      <pc:sldChg chg="modSp">
        <pc:chgData name="Chandramouli Vaithiyanathan (chmouli)" userId="S::chmouli@cisco.com::56fa2f96-6c69-4b89-ace3-3ba5012737b5" providerId="AD" clId="Web-{5EB0C1AA-2276-A135-D20F-BE2BFCC1E656}" dt="2021-08-25T20:03:49.042" v="157"/>
        <pc:sldMkLst>
          <pc:docMk/>
          <pc:sldMk cId="3615552772" sldId="772"/>
        </pc:sldMkLst>
        <pc:graphicFrameChg chg="modGraphic">
          <ac:chgData name="Chandramouli Vaithiyanathan (chmouli)" userId="S::chmouli@cisco.com::56fa2f96-6c69-4b89-ace3-3ba5012737b5" providerId="AD" clId="Web-{5EB0C1AA-2276-A135-D20F-BE2BFCC1E656}" dt="2021-08-25T20:03:49.042" v="157"/>
          <ac:graphicFrameMkLst>
            <pc:docMk/>
            <pc:sldMk cId="3615552772" sldId="772"/>
            <ac:graphicFrameMk id="2" creationId="{6941F97F-09B4-3C4F-8D6C-F978DC5D0AE8}"/>
          </ac:graphicFrameMkLst>
        </pc:graphicFrameChg>
      </pc:sldChg>
      <pc:sldChg chg="modSp">
        <pc:chgData name="Chandramouli Vaithiyanathan (chmouli)" userId="S::chmouli@cisco.com::56fa2f96-6c69-4b89-ace3-3ba5012737b5" providerId="AD" clId="Web-{5EB0C1AA-2276-A135-D20F-BE2BFCC1E656}" dt="2021-08-25T20:03:23.416" v="154" actId="20577"/>
        <pc:sldMkLst>
          <pc:docMk/>
          <pc:sldMk cId="136532790" sldId="777"/>
        </pc:sldMkLst>
        <pc:spChg chg="mod">
          <ac:chgData name="Chandramouli Vaithiyanathan (chmouli)" userId="S::chmouli@cisco.com::56fa2f96-6c69-4b89-ace3-3ba5012737b5" providerId="AD" clId="Web-{5EB0C1AA-2276-A135-D20F-BE2BFCC1E656}" dt="2021-08-25T20:03:23.416" v="154" actId="20577"/>
          <ac:spMkLst>
            <pc:docMk/>
            <pc:sldMk cId="136532790" sldId="777"/>
            <ac:spMk id="20" creationId="{7C3D61AA-3846-C84D-9167-4BBD8A61CFDB}"/>
          </ac:spMkLst>
        </pc:spChg>
      </pc:sldChg>
      <pc:sldChg chg="modSp">
        <pc:chgData name="Chandramouli Vaithiyanathan (chmouli)" userId="S::chmouli@cisco.com::56fa2f96-6c69-4b89-ace3-3ba5012737b5" providerId="AD" clId="Web-{5EB0C1AA-2276-A135-D20F-BE2BFCC1E656}" dt="2021-08-25T19:58:20.799" v="146" actId="20577"/>
        <pc:sldMkLst>
          <pc:docMk/>
          <pc:sldMk cId="1595842126" sldId="783"/>
        </pc:sldMkLst>
        <pc:spChg chg="mod">
          <ac:chgData name="Chandramouli Vaithiyanathan (chmouli)" userId="S::chmouli@cisco.com::56fa2f96-6c69-4b89-ace3-3ba5012737b5" providerId="AD" clId="Web-{5EB0C1AA-2276-A135-D20F-BE2BFCC1E656}" dt="2021-08-25T19:58:20.799" v="146" actId="20577"/>
          <ac:spMkLst>
            <pc:docMk/>
            <pc:sldMk cId="1595842126" sldId="783"/>
            <ac:spMk id="8" creationId="{D4FBF7B5-EE92-144F-A4B2-28D9020C48DD}"/>
          </ac:spMkLst>
        </pc:spChg>
      </pc:sldChg>
      <pc:sldChg chg="modSp">
        <pc:chgData name="Chandramouli Vaithiyanathan (chmouli)" userId="S::chmouli@cisco.com::56fa2f96-6c69-4b89-ace3-3ba5012737b5" providerId="AD" clId="Web-{5EB0C1AA-2276-A135-D20F-BE2BFCC1E656}" dt="2021-08-25T19:38:13.174" v="37"/>
        <pc:sldMkLst>
          <pc:docMk/>
          <pc:sldMk cId="3236648586" sldId="785"/>
        </pc:sldMkLst>
        <pc:graphicFrameChg chg="mod modGraphic">
          <ac:chgData name="Chandramouli Vaithiyanathan (chmouli)" userId="S::chmouli@cisco.com::56fa2f96-6c69-4b89-ace3-3ba5012737b5" providerId="AD" clId="Web-{5EB0C1AA-2276-A135-D20F-BE2BFCC1E656}" dt="2021-08-25T19:38:13.174" v="37"/>
          <ac:graphicFrameMkLst>
            <pc:docMk/>
            <pc:sldMk cId="3236648586" sldId="785"/>
            <ac:graphicFrameMk id="7" creationId="{D30A449E-CB2C-D04C-A68D-724C55E0A79C}"/>
          </ac:graphicFrameMkLst>
        </pc:graphicFrameChg>
      </pc:sldChg>
      <pc:sldChg chg="modSp">
        <pc:chgData name="Chandramouli Vaithiyanathan (chmouli)" userId="S::chmouli@cisco.com::56fa2f96-6c69-4b89-ace3-3ba5012737b5" providerId="AD" clId="Web-{5EB0C1AA-2276-A135-D20F-BE2BFCC1E656}" dt="2021-08-25T19:53:58.183" v="131"/>
        <pc:sldMkLst>
          <pc:docMk/>
          <pc:sldMk cId="58011537" sldId="788"/>
        </pc:sldMkLst>
        <pc:graphicFrameChg chg="mod modGraphic">
          <ac:chgData name="Chandramouli Vaithiyanathan (chmouli)" userId="S::chmouli@cisco.com::56fa2f96-6c69-4b89-ace3-3ba5012737b5" providerId="AD" clId="Web-{5EB0C1AA-2276-A135-D20F-BE2BFCC1E656}" dt="2021-08-25T19:53:44.011" v="115"/>
          <ac:graphicFrameMkLst>
            <pc:docMk/>
            <pc:sldMk cId="58011537" sldId="788"/>
            <ac:graphicFrameMk id="7" creationId="{D30A449E-CB2C-D04C-A68D-724C55E0A79C}"/>
          </ac:graphicFrameMkLst>
        </pc:graphicFrameChg>
        <pc:graphicFrameChg chg="mod modGraphic">
          <ac:chgData name="Chandramouli Vaithiyanathan (chmouli)" userId="S::chmouli@cisco.com::56fa2f96-6c69-4b89-ace3-3ba5012737b5" providerId="AD" clId="Web-{5EB0C1AA-2276-A135-D20F-BE2BFCC1E656}" dt="2021-08-25T19:53:58.183" v="131"/>
          <ac:graphicFrameMkLst>
            <pc:docMk/>
            <pc:sldMk cId="58011537" sldId="788"/>
            <ac:graphicFrameMk id="8" creationId="{C607B03E-0B9E-0640-AC14-98315AE7BDE9}"/>
          </ac:graphicFrameMkLst>
        </pc:graphicFrameChg>
      </pc:sldChg>
      <pc:sldChg chg="modSp">
        <pc:chgData name="Chandramouli Vaithiyanathan (chmouli)" userId="S::chmouli@cisco.com::56fa2f96-6c69-4b89-ace3-3ba5012737b5" providerId="AD" clId="Web-{5EB0C1AA-2276-A135-D20F-BE2BFCC1E656}" dt="2021-08-25T19:52:07.571" v="103" actId="20577"/>
        <pc:sldMkLst>
          <pc:docMk/>
          <pc:sldMk cId="3072691895" sldId="793"/>
        </pc:sldMkLst>
        <pc:spChg chg="mod">
          <ac:chgData name="Chandramouli Vaithiyanathan (chmouli)" userId="S::chmouli@cisco.com::56fa2f96-6c69-4b89-ace3-3ba5012737b5" providerId="AD" clId="Web-{5EB0C1AA-2276-A135-D20F-BE2BFCC1E656}" dt="2021-08-25T19:52:07.571" v="103" actId="20577"/>
          <ac:spMkLst>
            <pc:docMk/>
            <pc:sldMk cId="3072691895" sldId="793"/>
            <ac:spMk id="12" creationId="{F7BE8EEB-F97B-0548-B0A4-E5B94D637B9E}"/>
          </ac:spMkLst>
        </pc:spChg>
      </pc:sldChg>
      <pc:sldChg chg="modSp">
        <pc:chgData name="Chandramouli Vaithiyanathan (chmouli)" userId="S::chmouli@cisco.com::56fa2f96-6c69-4b89-ace3-3ba5012737b5" providerId="AD" clId="Web-{5EB0C1AA-2276-A135-D20F-BE2BFCC1E656}" dt="2021-08-25T19:55:06.451" v="141" actId="20577"/>
        <pc:sldMkLst>
          <pc:docMk/>
          <pc:sldMk cId="3113243972" sldId="798"/>
        </pc:sldMkLst>
        <pc:spChg chg="mod">
          <ac:chgData name="Chandramouli Vaithiyanathan (chmouli)" userId="S::chmouli@cisco.com::56fa2f96-6c69-4b89-ace3-3ba5012737b5" providerId="AD" clId="Web-{5EB0C1AA-2276-A135-D20F-BE2BFCC1E656}" dt="2021-08-25T19:55:06.451" v="141" actId="20577"/>
          <ac:spMkLst>
            <pc:docMk/>
            <pc:sldMk cId="3113243972" sldId="798"/>
            <ac:spMk id="14" creationId="{AE9D9EEB-DDFB-8747-BEF7-1141DF490239}"/>
          </ac:spMkLst>
        </pc:spChg>
      </pc:sldChg>
      <pc:sldChg chg="modSp">
        <pc:chgData name="Chandramouli Vaithiyanathan (chmouli)" userId="S::chmouli@cisco.com::56fa2f96-6c69-4b89-ace3-3ba5012737b5" providerId="AD" clId="Web-{5EB0C1AA-2276-A135-D20F-BE2BFCC1E656}" dt="2021-08-25T19:51:14.523" v="101"/>
        <pc:sldMkLst>
          <pc:docMk/>
          <pc:sldMk cId="3308827972" sldId="824"/>
        </pc:sldMkLst>
        <pc:graphicFrameChg chg="mod modGraphic">
          <ac:chgData name="Chandramouli Vaithiyanathan (chmouli)" userId="S::chmouli@cisco.com::56fa2f96-6c69-4b89-ace3-3ba5012737b5" providerId="AD" clId="Web-{5EB0C1AA-2276-A135-D20F-BE2BFCC1E656}" dt="2021-08-25T19:51:14.523" v="101"/>
          <ac:graphicFrameMkLst>
            <pc:docMk/>
            <pc:sldMk cId="3308827972" sldId="824"/>
            <ac:graphicFrameMk id="11" creationId="{96453B13-CB12-414B-B559-6C2FA12EB64D}"/>
          </ac:graphicFrameMkLst>
        </pc:graphicFrameChg>
      </pc:sldChg>
      <pc:sldChg chg="modSp">
        <pc:chgData name="Chandramouli Vaithiyanathan (chmouli)" userId="S::chmouli@cisco.com::56fa2f96-6c69-4b89-ace3-3ba5012737b5" providerId="AD" clId="Web-{5EB0C1AA-2276-A135-D20F-BE2BFCC1E656}" dt="2021-08-25T19:48:25.174" v="57"/>
        <pc:sldMkLst>
          <pc:docMk/>
          <pc:sldMk cId="1288450188" sldId="840"/>
        </pc:sldMkLst>
        <pc:graphicFrameChg chg="mod modGraphic">
          <ac:chgData name="Chandramouli Vaithiyanathan (chmouli)" userId="S::chmouli@cisco.com::56fa2f96-6c69-4b89-ace3-3ba5012737b5" providerId="AD" clId="Web-{5EB0C1AA-2276-A135-D20F-BE2BFCC1E656}" dt="2021-08-25T19:48:25.174" v="57"/>
          <ac:graphicFrameMkLst>
            <pc:docMk/>
            <pc:sldMk cId="1288450188" sldId="840"/>
            <ac:graphicFrameMk id="7" creationId="{D30A449E-CB2C-D04C-A68D-724C55E0A79C}"/>
          </ac:graphicFrameMkLst>
        </pc:graphicFrameChg>
      </pc:sldChg>
    </pc:docChg>
  </pc:docChgLst>
  <pc:docChgLst>
    <pc:chgData name="Chandramouli Vaithiyanathan (chmouli)" userId="S::chmouli@cisco.com::56fa2f96-6c69-4b89-ace3-3ba5012737b5" providerId="AD" clId="Web-{7749F976-DCBD-CC6C-6768-629633E944C3}"/>
    <pc:docChg chg="addSld delSld">
      <pc:chgData name="Chandramouli Vaithiyanathan (chmouli)" userId="S::chmouli@cisco.com::56fa2f96-6c69-4b89-ace3-3ba5012737b5" providerId="AD" clId="Web-{7749F976-DCBD-CC6C-6768-629633E944C3}" dt="2021-09-21T17:30:50.745" v="1"/>
      <pc:docMkLst>
        <pc:docMk/>
      </pc:docMkLst>
      <pc:sldChg chg="new del">
        <pc:chgData name="Chandramouli Vaithiyanathan (chmouli)" userId="S::chmouli@cisco.com::56fa2f96-6c69-4b89-ace3-3ba5012737b5" providerId="AD" clId="Web-{7749F976-DCBD-CC6C-6768-629633E944C3}" dt="2021-09-21T17:30:50.745" v="1"/>
        <pc:sldMkLst>
          <pc:docMk/>
          <pc:sldMk cId="635259763" sldId="865"/>
        </pc:sldMkLst>
      </pc:sldChg>
    </pc:docChg>
  </pc:docChgLst>
  <pc:docChgLst>
    <pc:chgData name="Arunabh Bhattacharjee (arubhatt)" userId="S::arubhatt@cisco.com::025e2ba9-55d6-4353-b0a3-83b695c01579" providerId="AD" clId="Web-{DC3B8BCB-D576-D693-7914-0132E175264F}"/>
    <pc:docChg chg="modSld">
      <pc:chgData name="Arunabh Bhattacharjee (arubhatt)" userId="S::arubhatt@cisco.com::025e2ba9-55d6-4353-b0a3-83b695c01579" providerId="AD" clId="Web-{DC3B8BCB-D576-D693-7914-0132E175264F}" dt="2021-08-25T19:42:35.070" v="37"/>
      <pc:docMkLst>
        <pc:docMk/>
      </pc:docMkLst>
      <pc:sldChg chg="modSp">
        <pc:chgData name="Arunabh Bhattacharjee (arubhatt)" userId="S::arubhatt@cisco.com::025e2ba9-55d6-4353-b0a3-83b695c01579" providerId="AD" clId="Web-{DC3B8BCB-D576-D693-7914-0132E175264F}" dt="2021-08-25T19:37:15.250" v="22" actId="20577"/>
        <pc:sldMkLst>
          <pc:docMk/>
          <pc:sldMk cId="1941633957" sldId="256"/>
        </pc:sldMkLst>
        <pc:spChg chg="mod">
          <ac:chgData name="Arunabh Bhattacharjee (arubhatt)" userId="S::arubhatt@cisco.com::025e2ba9-55d6-4353-b0a3-83b695c01579" providerId="AD" clId="Web-{DC3B8BCB-D576-D693-7914-0132E175264F}" dt="2021-08-25T19:37:15.250" v="22" actId="20577"/>
          <ac:spMkLst>
            <pc:docMk/>
            <pc:sldMk cId="1941633957" sldId="256"/>
            <ac:spMk id="5" creationId="{00000000-0000-0000-0000-000000000000}"/>
          </ac:spMkLst>
        </pc:spChg>
      </pc:sldChg>
      <pc:sldChg chg="modSp">
        <pc:chgData name="Arunabh Bhattacharjee (arubhatt)" userId="S::arubhatt@cisco.com::025e2ba9-55d6-4353-b0a3-83b695c01579" providerId="AD" clId="Web-{DC3B8BCB-D576-D693-7914-0132E175264F}" dt="2021-08-25T19:42:35.070" v="37"/>
        <pc:sldMkLst>
          <pc:docMk/>
          <pc:sldMk cId="3236648586" sldId="785"/>
        </pc:sldMkLst>
        <pc:spChg chg="mod">
          <ac:chgData name="Arunabh Bhattacharjee (arubhatt)" userId="S::arubhatt@cisco.com::025e2ba9-55d6-4353-b0a3-83b695c01579" providerId="AD" clId="Web-{DC3B8BCB-D576-D693-7914-0132E175264F}" dt="2021-08-25T19:42:28.695" v="23" actId="20577"/>
          <ac:spMkLst>
            <pc:docMk/>
            <pc:sldMk cId="3236648586" sldId="785"/>
            <ac:spMk id="9" creationId="{3D59398B-3700-8245-AE2F-D60690EDF6D1}"/>
          </ac:spMkLst>
        </pc:spChg>
        <pc:graphicFrameChg chg="mod modGraphic">
          <ac:chgData name="Arunabh Bhattacharjee (arubhatt)" userId="S::arubhatt@cisco.com::025e2ba9-55d6-4353-b0a3-83b695c01579" providerId="AD" clId="Web-{DC3B8BCB-D576-D693-7914-0132E175264F}" dt="2021-08-25T19:42:35.070" v="37"/>
          <ac:graphicFrameMkLst>
            <pc:docMk/>
            <pc:sldMk cId="3236648586" sldId="785"/>
            <ac:graphicFrameMk id="7" creationId="{D30A449E-CB2C-D04C-A68D-724C55E0A79C}"/>
          </ac:graphicFrameMkLst>
        </pc:graphicFrameChg>
      </pc:sldChg>
    </pc:docChg>
  </pc:docChgLst>
  <pc:docChgLst>
    <pc:chgData name="Scott Reavis" userId="97432d67-a659-4f61-a3a6-344f0f1808d6" providerId="ADAL" clId="{EB99CDEC-5B6F-44E6-9A45-CB2DB6E29965}"/>
    <pc:docChg chg="undo redo custSel delSld modSld">
      <pc:chgData name="Scott Reavis" userId="97432d67-a659-4f61-a3a6-344f0f1808d6" providerId="ADAL" clId="{EB99CDEC-5B6F-44E6-9A45-CB2DB6E29965}" dt="2021-08-27T12:00:08.017" v="778" actId="208"/>
      <pc:docMkLst>
        <pc:docMk/>
      </pc:docMkLst>
      <pc:sldChg chg="modSp mod">
        <pc:chgData name="Scott Reavis" userId="97432d67-a659-4f61-a3a6-344f0f1808d6" providerId="ADAL" clId="{EB99CDEC-5B6F-44E6-9A45-CB2DB6E29965}" dt="2021-08-25T20:49:01.265" v="22" actId="1076"/>
        <pc:sldMkLst>
          <pc:docMk/>
          <pc:sldMk cId="4214279341" sldId="463"/>
        </pc:sldMkLst>
        <pc:spChg chg="mod">
          <ac:chgData name="Scott Reavis" userId="97432d67-a659-4f61-a3a6-344f0f1808d6" providerId="ADAL" clId="{EB99CDEC-5B6F-44E6-9A45-CB2DB6E29965}" dt="2021-08-25T20:49:01.265" v="22" actId="1076"/>
          <ac:spMkLst>
            <pc:docMk/>
            <pc:sldMk cId="4214279341" sldId="463"/>
            <ac:spMk id="4" creationId="{34D2D98E-E736-1147-A613-1DDF84D9908D}"/>
          </ac:spMkLst>
        </pc:spChg>
        <pc:spChg chg="mod">
          <ac:chgData name="Scott Reavis" userId="97432d67-a659-4f61-a3a6-344f0f1808d6" providerId="ADAL" clId="{EB99CDEC-5B6F-44E6-9A45-CB2DB6E29965}" dt="2021-08-25T20:48:56.134" v="21" actId="255"/>
          <ac:spMkLst>
            <pc:docMk/>
            <pc:sldMk cId="4214279341" sldId="463"/>
            <ac:spMk id="10" creationId="{698F8BF1-86CC-7A42-AA52-D60C4288E6DC}"/>
          </ac:spMkLst>
        </pc:spChg>
        <pc:spChg chg="mod">
          <ac:chgData name="Scott Reavis" userId="97432d67-a659-4f61-a3a6-344f0f1808d6" providerId="ADAL" clId="{EB99CDEC-5B6F-44E6-9A45-CB2DB6E29965}" dt="2021-08-25T20:48:51.695" v="20" actId="255"/>
          <ac:spMkLst>
            <pc:docMk/>
            <pc:sldMk cId="4214279341" sldId="463"/>
            <ac:spMk id="11" creationId="{03421E8C-37FA-484A-B34B-FEA9B4CE438E}"/>
          </ac:spMkLst>
        </pc:spChg>
      </pc:sldChg>
      <pc:sldChg chg="modSp mod">
        <pc:chgData name="Scott Reavis" userId="97432d67-a659-4f61-a3a6-344f0f1808d6" providerId="ADAL" clId="{EB99CDEC-5B6F-44E6-9A45-CB2DB6E29965}" dt="2021-08-27T11:39:55.362" v="608" actId="20577"/>
        <pc:sldMkLst>
          <pc:docMk/>
          <pc:sldMk cId="4156997029" sldId="517"/>
        </pc:sldMkLst>
        <pc:spChg chg="mod">
          <ac:chgData name="Scott Reavis" userId="97432d67-a659-4f61-a3a6-344f0f1808d6" providerId="ADAL" clId="{EB99CDEC-5B6F-44E6-9A45-CB2DB6E29965}" dt="2021-08-26T15:06:48.824" v="590" actId="1076"/>
          <ac:spMkLst>
            <pc:docMk/>
            <pc:sldMk cId="4156997029" sldId="517"/>
            <ac:spMk id="2" creationId="{9EDFD11D-B909-B347-9584-CC922938F03B}"/>
          </ac:spMkLst>
        </pc:spChg>
        <pc:spChg chg="mod">
          <ac:chgData name="Scott Reavis" userId="97432d67-a659-4f61-a3a6-344f0f1808d6" providerId="ADAL" clId="{EB99CDEC-5B6F-44E6-9A45-CB2DB6E29965}" dt="2021-08-27T11:39:55.362" v="608" actId="20577"/>
          <ac:spMkLst>
            <pc:docMk/>
            <pc:sldMk cId="4156997029" sldId="517"/>
            <ac:spMk id="8" creationId="{638565ED-F6F2-0D48-BEE3-41593C48E2A9}"/>
          </ac:spMkLst>
        </pc:spChg>
      </pc:sldChg>
      <pc:sldChg chg="modSp mod">
        <pc:chgData name="Scott Reavis" userId="97432d67-a659-4f61-a3a6-344f0f1808d6" providerId="ADAL" clId="{EB99CDEC-5B6F-44E6-9A45-CB2DB6E29965}" dt="2021-08-26T15:06:55.509" v="592" actId="1076"/>
        <pc:sldMkLst>
          <pc:docMk/>
          <pc:sldMk cId="3155606481" sldId="521"/>
        </pc:sldMkLst>
        <pc:spChg chg="mod">
          <ac:chgData name="Scott Reavis" userId="97432d67-a659-4f61-a3a6-344f0f1808d6" providerId="ADAL" clId="{EB99CDEC-5B6F-44E6-9A45-CB2DB6E29965}" dt="2021-08-26T15:06:55.509" v="592" actId="1076"/>
          <ac:spMkLst>
            <pc:docMk/>
            <pc:sldMk cId="3155606481" sldId="521"/>
            <ac:spMk id="3" creationId="{DE422F31-A003-E34A-9681-54215EACA158}"/>
          </ac:spMkLst>
        </pc:spChg>
      </pc:sldChg>
      <pc:sldChg chg="modSp mod">
        <pc:chgData name="Scott Reavis" userId="97432d67-a659-4f61-a3a6-344f0f1808d6" providerId="ADAL" clId="{EB99CDEC-5B6F-44E6-9A45-CB2DB6E29965}" dt="2021-08-27T11:39:33.617" v="598" actId="1076"/>
        <pc:sldMkLst>
          <pc:docMk/>
          <pc:sldMk cId="2162976153" sldId="541"/>
        </pc:sldMkLst>
        <pc:spChg chg="mod">
          <ac:chgData name="Scott Reavis" userId="97432d67-a659-4f61-a3a6-344f0f1808d6" providerId="ADAL" clId="{EB99CDEC-5B6F-44E6-9A45-CB2DB6E29965}" dt="2021-08-27T11:39:30.024" v="597" actId="1076"/>
          <ac:spMkLst>
            <pc:docMk/>
            <pc:sldMk cId="2162976153" sldId="541"/>
            <ac:spMk id="2" creationId="{58180471-37F4-5840-9BA7-50E25E6F0D1B}"/>
          </ac:spMkLst>
        </pc:spChg>
        <pc:spChg chg="mod">
          <ac:chgData name="Scott Reavis" userId="97432d67-a659-4f61-a3a6-344f0f1808d6" providerId="ADAL" clId="{EB99CDEC-5B6F-44E6-9A45-CB2DB6E29965}" dt="2021-08-27T11:39:16.268" v="594" actId="1076"/>
          <ac:spMkLst>
            <pc:docMk/>
            <pc:sldMk cId="2162976153" sldId="541"/>
            <ac:spMk id="3" creationId="{DE422F31-A003-E34A-9681-54215EACA158}"/>
          </ac:spMkLst>
        </pc:spChg>
        <pc:graphicFrameChg chg="mod">
          <ac:chgData name="Scott Reavis" userId="97432d67-a659-4f61-a3a6-344f0f1808d6" providerId="ADAL" clId="{EB99CDEC-5B6F-44E6-9A45-CB2DB6E29965}" dt="2021-08-27T11:39:33.617" v="598" actId="1076"/>
          <ac:graphicFrameMkLst>
            <pc:docMk/>
            <pc:sldMk cId="2162976153" sldId="541"/>
            <ac:graphicFrameMk id="12" creationId="{88BFB8E8-4D82-984E-88D1-6B1D87F0DB2C}"/>
          </ac:graphicFrameMkLst>
        </pc:graphicFrameChg>
      </pc:sldChg>
      <pc:sldChg chg="modSp mod">
        <pc:chgData name="Scott Reavis" userId="97432d67-a659-4f61-a3a6-344f0f1808d6" providerId="ADAL" clId="{EB99CDEC-5B6F-44E6-9A45-CB2DB6E29965}" dt="2021-08-25T20:48:26.483" v="17" actId="1076"/>
        <pc:sldMkLst>
          <pc:docMk/>
          <pc:sldMk cId="3615552772" sldId="772"/>
        </pc:sldMkLst>
        <pc:spChg chg="mod">
          <ac:chgData name="Scott Reavis" userId="97432d67-a659-4f61-a3a6-344f0f1808d6" providerId="ADAL" clId="{EB99CDEC-5B6F-44E6-9A45-CB2DB6E29965}" dt="2021-08-25T20:48:26.483" v="17" actId="1076"/>
          <ac:spMkLst>
            <pc:docMk/>
            <pc:sldMk cId="3615552772" sldId="772"/>
            <ac:spMk id="3" creationId="{BA222FC4-56A9-EA48-ABD2-A3176C520030}"/>
          </ac:spMkLst>
        </pc:spChg>
        <pc:spChg chg="mod">
          <ac:chgData name="Scott Reavis" userId="97432d67-a659-4f61-a3a6-344f0f1808d6" providerId="ADAL" clId="{EB99CDEC-5B6F-44E6-9A45-CB2DB6E29965}" dt="2021-08-25T20:42:49.600" v="6" actId="20577"/>
          <ac:spMkLst>
            <pc:docMk/>
            <pc:sldMk cId="3615552772" sldId="772"/>
            <ac:spMk id="6" creationId="{80BD338A-4CBA-9C45-8DC4-88C420D2E956}"/>
          </ac:spMkLst>
        </pc:spChg>
        <pc:graphicFrameChg chg="modGraphic">
          <ac:chgData name="Scott Reavis" userId="97432d67-a659-4f61-a3a6-344f0f1808d6" providerId="ADAL" clId="{EB99CDEC-5B6F-44E6-9A45-CB2DB6E29965}" dt="2021-08-25T20:03:04.947" v="3" actId="798"/>
          <ac:graphicFrameMkLst>
            <pc:docMk/>
            <pc:sldMk cId="3615552772" sldId="772"/>
            <ac:graphicFrameMk id="2" creationId="{6941F97F-09B4-3C4F-8D6C-F978DC5D0AE8}"/>
          </ac:graphicFrameMkLst>
        </pc:graphicFrameChg>
      </pc:sldChg>
      <pc:sldChg chg="modSp mod">
        <pc:chgData name="Scott Reavis" userId="97432d67-a659-4f61-a3a6-344f0f1808d6" providerId="ADAL" clId="{EB99CDEC-5B6F-44E6-9A45-CB2DB6E29965}" dt="2021-08-25T20:56:29.166" v="84" actId="20577"/>
        <pc:sldMkLst>
          <pc:docMk/>
          <pc:sldMk cId="136532790" sldId="777"/>
        </pc:sldMkLst>
        <pc:spChg chg="mod">
          <ac:chgData name="Scott Reavis" userId="97432d67-a659-4f61-a3a6-344f0f1808d6" providerId="ADAL" clId="{EB99CDEC-5B6F-44E6-9A45-CB2DB6E29965}" dt="2021-08-25T20:50:28.750" v="34" actId="20577"/>
          <ac:spMkLst>
            <pc:docMk/>
            <pc:sldMk cId="136532790" sldId="777"/>
            <ac:spMk id="15" creationId="{7F795BBD-D538-D546-A604-58E0B0C97F85}"/>
          </ac:spMkLst>
        </pc:spChg>
        <pc:spChg chg="mod">
          <ac:chgData name="Scott Reavis" userId="97432d67-a659-4f61-a3a6-344f0f1808d6" providerId="ADAL" clId="{EB99CDEC-5B6F-44E6-9A45-CB2DB6E29965}" dt="2021-08-25T20:51:36.725" v="36" actId="20577"/>
          <ac:spMkLst>
            <pc:docMk/>
            <pc:sldMk cId="136532790" sldId="777"/>
            <ac:spMk id="17" creationId="{054FF7E2-F17D-ED4B-BBA5-B99C413DC891}"/>
          </ac:spMkLst>
        </pc:spChg>
        <pc:spChg chg="mod">
          <ac:chgData name="Scott Reavis" userId="97432d67-a659-4f61-a3a6-344f0f1808d6" providerId="ADAL" clId="{EB99CDEC-5B6F-44E6-9A45-CB2DB6E29965}" dt="2021-08-25T20:56:29.166" v="84" actId="20577"/>
          <ac:spMkLst>
            <pc:docMk/>
            <pc:sldMk cId="136532790" sldId="777"/>
            <ac:spMk id="20" creationId="{7C3D61AA-3846-C84D-9167-4BBD8A61CFDB}"/>
          </ac:spMkLst>
        </pc:spChg>
        <pc:cxnChg chg="mod">
          <ac:chgData name="Scott Reavis" userId="97432d67-a659-4f61-a3a6-344f0f1808d6" providerId="ADAL" clId="{EB99CDEC-5B6F-44E6-9A45-CB2DB6E29965}" dt="2021-08-25T20:54:11.641" v="48" actId="1076"/>
          <ac:cxnSpMkLst>
            <pc:docMk/>
            <pc:sldMk cId="136532790" sldId="777"/>
            <ac:cxnSpMk id="19" creationId="{7F26FC6F-16D9-3C45-A369-4790BAFA06F8}"/>
          </ac:cxnSpMkLst>
        </pc:cxnChg>
      </pc:sldChg>
      <pc:sldChg chg="modSp mod">
        <pc:chgData name="Scott Reavis" userId="97432d67-a659-4f61-a3a6-344f0f1808d6" providerId="ADAL" clId="{EB99CDEC-5B6F-44E6-9A45-CB2DB6E29965}" dt="2021-08-25T20:58:34.560" v="95" actId="20577"/>
        <pc:sldMkLst>
          <pc:docMk/>
          <pc:sldMk cId="2765538744" sldId="778"/>
        </pc:sldMkLst>
        <pc:spChg chg="mod">
          <ac:chgData name="Scott Reavis" userId="97432d67-a659-4f61-a3a6-344f0f1808d6" providerId="ADAL" clId="{EB99CDEC-5B6F-44E6-9A45-CB2DB6E29965}" dt="2021-08-25T20:58:25.856" v="93" actId="20577"/>
          <ac:spMkLst>
            <pc:docMk/>
            <pc:sldMk cId="2765538744" sldId="778"/>
            <ac:spMk id="2" creationId="{46D686C0-6D28-E64A-BF2E-F9E29E19226B}"/>
          </ac:spMkLst>
        </pc:spChg>
        <pc:spChg chg="mod">
          <ac:chgData name="Scott Reavis" userId="97432d67-a659-4f61-a3a6-344f0f1808d6" providerId="ADAL" clId="{EB99CDEC-5B6F-44E6-9A45-CB2DB6E29965}" dt="2021-08-25T20:57:04.372" v="88" actId="1076"/>
          <ac:spMkLst>
            <pc:docMk/>
            <pc:sldMk cId="2765538744" sldId="778"/>
            <ac:spMk id="3" creationId="{BCA959E7-A4AC-3B4A-8044-B63CBD2E5830}"/>
          </ac:spMkLst>
        </pc:spChg>
        <pc:spChg chg="mod">
          <ac:chgData name="Scott Reavis" userId="97432d67-a659-4f61-a3a6-344f0f1808d6" providerId="ADAL" clId="{EB99CDEC-5B6F-44E6-9A45-CB2DB6E29965}" dt="2021-08-25T20:58:34.560" v="95" actId="20577"/>
          <ac:spMkLst>
            <pc:docMk/>
            <pc:sldMk cId="2765538744" sldId="778"/>
            <ac:spMk id="11" creationId="{E925566C-9321-8047-8A99-1CEA558B518A}"/>
          </ac:spMkLst>
        </pc:spChg>
      </pc:sldChg>
      <pc:sldChg chg="modSp mod">
        <pc:chgData name="Scott Reavis" userId="97432d67-a659-4f61-a3a6-344f0f1808d6" providerId="ADAL" clId="{EB99CDEC-5B6F-44E6-9A45-CB2DB6E29965}" dt="2021-08-27T11:40:24.579" v="610" actId="122"/>
        <pc:sldMkLst>
          <pc:docMk/>
          <pc:sldMk cId="2241778269" sldId="779"/>
        </pc:sldMkLst>
        <pc:spChg chg="mod">
          <ac:chgData name="Scott Reavis" userId="97432d67-a659-4f61-a3a6-344f0f1808d6" providerId="ADAL" clId="{EB99CDEC-5B6F-44E6-9A45-CB2DB6E29965}" dt="2021-08-27T11:40:24.579" v="610" actId="122"/>
          <ac:spMkLst>
            <pc:docMk/>
            <pc:sldMk cId="2241778269" sldId="779"/>
            <ac:spMk id="21" creationId="{30CE9989-7FB9-E346-8688-600AFC7F3020}"/>
          </ac:spMkLst>
        </pc:spChg>
      </pc:sldChg>
      <pc:sldChg chg="modSp mod">
        <pc:chgData name="Scott Reavis" userId="97432d67-a659-4f61-a3a6-344f0f1808d6" providerId="ADAL" clId="{EB99CDEC-5B6F-44E6-9A45-CB2DB6E29965}" dt="2021-08-25T21:07:24.743" v="176" actId="20577"/>
        <pc:sldMkLst>
          <pc:docMk/>
          <pc:sldMk cId="791168008" sldId="780"/>
        </pc:sldMkLst>
        <pc:spChg chg="mod">
          <ac:chgData name="Scott Reavis" userId="97432d67-a659-4f61-a3a6-344f0f1808d6" providerId="ADAL" clId="{EB99CDEC-5B6F-44E6-9A45-CB2DB6E29965}" dt="2021-08-25T21:04:47.018" v="161" actId="20577"/>
          <ac:spMkLst>
            <pc:docMk/>
            <pc:sldMk cId="791168008" sldId="780"/>
            <ac:spMk id="8" creationId="{EA8B1B2B-9326-0446-BC9E-8A6960767E7C}"/>
          </ac:spMkLst>
        </pc:spChg>
        <pc:spChg chg="mod">
          <ac:chgData name="Scott Reavis" userId="97432d67-a659-4f61-a3a6-344f0f1808d6" providerId="ADAL" clId="{EB99CDEC-5B6F-44E6-9A45-CB2DB6E29965}" dt="2021-08-25T21:04:56.305" v="164" actId="20577"/>
          <ac:spMkLst>
            <pc:docMk/>
            <pc:sldMk cId="791168008" sldId="780"/>
            <ac:spMk id="12" creationId="{DEAFF4F4-F65A-444D-BB2E-EF4CDF22F060}"/>
          </ac:spMkLst>
        </pc:spChg>
        <pc:spChg chg="mod">
          <ac:chgData name="Scott Reavis" userId="97432d67-a659-4f61-a3a6-344f0f1808d6" providerId="ADAL" clId="{EB99CDEC-5B6F-44E6-9A45-CB2DB6E29965}" dt="2021-08-25T21:06:40.401" v="167" actId="1076"/>
          <ac:spMkLst>
            <pc:docMk/>
            <pc:sldMk cId="791168008" sldId="780"/>
            <ac:spMk id="13" creationId="{C7283850-F66E-9A4F-B1E8-C4661474DB06}"/>
          </ac:spMkLst>
        </pc:spChg>
        <pc:spChg chg="mod">
          <ac:chgData name="Scott Reavis" userId="97432d67-a659-4f61-a3a6-344f0f1808d6" providerId="ADAL" clId="{EB99CDEC-5B6F-44E6-9A45-CB2DB6E29965}" dt="2021-08-25T21:07:24.743" v="176" actId="20577"/>
          <ac:spMkLst>
            <pc:docMk/>
            <pc:sldMk cId="791168008" sldId="780"/>
            <ac:spMk id="14" creationId="{89E3D917-B76D-914E-A398-D5B3B783136E}"/>
          </ac:spMkLst>
        </pc:spChg>
        <pc:picChg chg="mod">
          <ac:chgData name="Scott Reavis" userId="97432d67-a659-4f61-a3a6-344f0f1808d6" providerId="ADAL" clId="{EB99CDEC-5B6F-44E6-9A45-CB2DB6E29965}" dt="2021-08-25T21:05:04.151" v="165" actId="1076"/>
          <ac:picMkLst>
            <pc:docMk/>
            <pc:sldMk cId="791168008" sldId="780"/>
            <ac:picMk id="5" creationId="{E85EB68A-C6A5-3A48-A958-7A2653C587A7}"/>
          </ac:picMkLst>
        </pc:picChg>
      </pc:sldChg>
      <pc:sldChg chg="modSp mod">
        <pc:chgData name="Scott Reavis" userId="97432d67-a659-4f61-a3a6-344f0f1808d6" providerId="ADAL" clId="{EB99CDEC-5B6F-44E6-9A45-CB2DB6E29965}" dt="2021-08-25T21:19:03.452" v="305" actId="20577"/>
        <pc:sldMkLst>
          <pc:docMk/>
          <pc:sldMk cId="1595842126" sldId="783"/>
        </pc:sldMkLst>
        <pc:spChg chg="mod">
          <ac:chgData name="Scott Reavis" userId="97432d67-a659-4f61-a3a6-344f0f1808d6" providerId="ADAL" clId="{EB99CDEC-5B6F-44E6-9A45-CB2DB6E29965}" dt="2021-08-25T21:14:58.671" v="247" actId="20577"/>
          <ac:spMkLst>
            <pc:docMk/>
            <pc:sldMk cId="1595842126" sldId="783"/>
            <ac:spMk id="8" creationId="{D4FBF7B5-EE92-144F-A4B2-28D9020C48DD}"/>
          </ac:spMkLst>
        </pc:spChg>
        <pc:spChg chg="mod">
          <ac:chgData name="Scott Reavis" userId="97432d67-a659-4f61-a3a6-344f0f1808d6" providerId="ADAL" clId="{EB99CDEC-5B6F-44E6-9A45-CB2DB6E29965}" dt="2021-08-25T21:19:03.452" v="305" actId="20577"/>
          <ac:spMkLst>
            <pc:docMk/>
            <pc:sldMk cId="1595842126" sldId="783"/>
            <ac:spMk id="9" creationId="{30036A16-208C-AD4F-8C53-892812F50DC5}"/>
          </ac:spMkLst>
        </pc:spChg>
      </pc:sldChg>
      <pc:sldChg chg="modSp mod">
        <pc:chgData name="Scott Reavis" userId="97432d67-a659-4f61-a3a6-344f0f1808d6" providerId="ADAL" clId="{EB99CDEC-5B6F-44E6-9A45-CB2DB6E29965}" dt="2021-08-25T21:00:33.589" v="108" actId="1076"/>
        <pc:sldMkLst>
          <pc:docMk/>
          <pc:sldMk cId="3236648586" sldId="785"/>
        </pc:sldMkLst>
        <pc:spChg chg="mod">
          <ac:chgData name="Scott Reavis" userId="97432d67-a659-4f61-a3a6-344f0f1808d6" providerId="ADAL" clId="{EB99CDEC-5B6F-44E6-9A45-CB2DB6E29965}" dt="2021-08-25T21:00:28.816" v="107" actId="1076"/>
          <ac:spMkLst>
            <pc:docMk/>
            <pc:sldMk cId="3236648586" sldId="785"/>
            <ac:spMk id="9" creationId="{3D59398B-3700-8245-AE2F-D60690EDF6D1}"/>
          </ac:spMkLst>
        </pc:spChg>
        <pc:spChg chg="mod">
          <ac:chgData name="Scott Reavis" userId="97432d67-a659-4f61-a3a6-344f0f1808d6" providerId="ADAL" clId="{EB99CDEC-5B6F-44E6-9A45-CB2DB6E29965}" dt="2021-08-25T21:00:11.405" v="106" actId="1076"/>
          <ac:spMkLst>
            <pc:docMk/>
            <pc:sldMk cId="3236648586" sldId="785"/>
            <ac:spMk id="10" creationId="{698F8BF1-86CC-7A42-AA52-D60C4288E6DC}"/>
          </ac:spMkLst>
        </pc:spChg>
        <pc:spChg chg="mod">
          <ac:chgData name="Scott Reavis" userId="97432d67-a659-4f61-a3a6-344f0f1808d6" providerId="ADAL" clId="{EB99CDEC-5B6F-44E6-9A45-CB2DB6E29965}" dt="2021-08-25T20:48:12.141" v="16" actId="255"/>
          <ac:spMkLst>
            <pc:docMk/>
            <pc:sldMk cId="3236648586" sldId="785"/>
            <ac:spMk id="11" creationId="{03421E8C-37FA-484A-B34B-FEA9B4CE438E}"/>
          </ac:spMkLst>
        </pc:spChg>
        <pc:graphicFrameChg chg="mod modGraphic">
          <ac:chgData name="Scott Reavis" userId="97432d67-a659-4f61-a3a6-344f0f1808d6" providerId="ADAL" clId="{EB99CDEC-5B6F-44E6-9A45-CB2DB6E29965}" dt="2021-08-25T21:00:33.589" v="108" actId="1076"/>
          <ac:graphicFrameMkLst>
            <pc:docMk/>
            <pc:sldMk cId="3236648586" sldId="785"/>
            <ac:graphicFrameMk id="7" creationId="{D30A449E-CB2C-D04C-A68D-724C55E0A79C}"/>
          </ac:graphicFrameMkLst>
        </pc:graphicFrameChg>
      </pc:sldChg>
      <pc:sldChg chg="modSp mod">
        <pc:chgData name="Scott Reavis" userId="97432d67-a659-4f61-a3a6-344f0f1808d6" providerId="ADAL" clId="{EB99CDEC-5B6F-44E6-9A45-CB2DB6E29965}" dt="2021-08-25T21:02:26.249" v="137" actId="20577"/>
        <pc:sldMkLst>
          <pc:docMk/>
          <pc:sldMk cId="2589141529" sldId="786"/>
        </pc:sldMkLst>
        <pc:spChg chg="mod">
          <ac:chgData name="Scott Reavis" userId="97432d67-a659-4f61-a3a6-344f0f1808d6" providerId="ADAL" clId="{EB99CDEC-5B6F-44E6-9A45-CB2DB6E29965}" dt="2021-08-25T21:00:45.869" v="109" actId="1076"/>
          <ac:spMkLst>
            <pc:docMk/>
            <pc:sldMk cId="2589141529" sldId="786"/>
            <ac:spMk id="9" creationId="{3D59398B-3700-8245-AE2F-D60690EDF6D1}"/>
          </ac:spMkLst>
        </pc:spChg>
        <pc:spChg chg="mod">
          <ac:chgData name="Scott Reavis" userId="97432d67-a659-4f61-a3a6-344f0f1808d6" providerId="ADAL" clId="{EB99CDEC-5B6F-44E6-9A45-CB2DB6E29965}" dt="2021-08-25T21:01:18.917" v="111" actId="1076"/>
          <ac:spMkLst>
            <pc:docMk/>
            <pc:sldMk cId="2589141529" sldId="786"/>
            <ac:spMk id="10" creationId="{698F8BF1-86CC-7A42-AA52-D60C4288E6DC}"/>
          </ac:spMkLst>
        </pc:spChg>
        <pc:spChg chg="mod">
          <ac:chgData name="Scott Reavis" userId="97432d67-a659-4f61-a3a6-344f0f1808d6" providerId="ADAL" clId="{EB99CDEC-5B6F-44E6-9A45-CB2DB6E29965}" dt="2021-08-25T21:02:26.249" v="137" actId="20577"/>
          <ac:spMkLst>
            <pc:docMk/>
            <pc:sldMk cId="2589141529" sldId="786"/>
            <ac:spMk id="11" creationId="{03421E8C-37FA-484A-B34B-FEA9B4CE438E}"/>
          </ac:spMkLst>
        </pc:spChg>
        <pc:graphicFrameChg chg="mod modGraphic">
          <ac:chgData name="Scott Reavis" userId="97432d67-a659-4f61-a3a6-344f0f1808d6" providerId="ADAL" clId="{EB99CDEC-5B6F-44E6-9A45-CB2DB6E29965}" dt="2021-08-25T21:01:44.920" v="118" actId="20577"/>
          <ac:graphicFrameMkLst>
            <pc:docMk/>
            <pc:sldMk cId="2589141529" sldId="786"/>
            <ac:graphicFrameMk id="7" creationId="{D30A449E-CB2C-D04C-A68D-724C55E0A79C}"/>
          </ac:graphicFrameMkLst>
        </pc:graphicFrameChg>
        <pc:graphicFrameChg chg="mod modGraphic">
          <ac:chgData name="Scott Reavis" userId="97432d67-a659-4f61-a3a6-344f0f1808d6" providerId="ADAL" clId="{EB99CDEC-5B6F-44E6-9A45-CB2DB6E29965}" dt="2021-08-25T21:01:41.482" v="116" actId="20577"/>
          <ac:graphicFrameMkLst>
            <pc:docMk/>
            <pc:sldMk cId="2589141529" sldId="786"/>
            <ac:graphicFrameMk id="8" creationId="{C607B03E-0B9E-0640-AC14-98315AE7BDE9}"/>
          </ac:graphicFrameMkLst>
        </pc:graphicFrameChg>
        <pc:cxnChg chg="mod">
          <ac:chgData name="Scott Reavis" userId="97432d67-a659-4f61-a3a6-344f0f1808d6" providerId="ADAL" clId="{EB99CDEC-5B6F-44E6-9A45-CB2DB6E29965}" dt="2021-08-25T20:59:40.592" v="101" actId="1076"/>
          <ac:cxnSpMkLst>
            <pc:docMk/>
            <pc:sldMk cId="2589141529" sldId="786"/>
            <ac:cxnSpMk id="3" creationId="{C2617E63-31F0-474D-8D7C-8ACC47C3D96C}"/>
          </ac:cxnSpMkLst>
        </pc:cxnChg>
      </pc:sldChg>
      <pc:sldChg chg="modSp mod">
        <pc:chgData name="Scott Reavis" userId="97432d67-a659-4f61-a3a6-344f0f1808d6" providerId="ADAL" clId="{EB99CDEC-5B6F-44E6-9A45-CB2DB6E29965}" dt="2021-08-25T21:14:00.934" v="237" actId="20577"/>
        <pc:sldMkLst>
          <pc:docMk/>
          <pc:sldMk cId="58011537" sldId="788"/>
        </pc:sldMkLst>
        <pc:spChg chg="mod">
          <ac:chgData name="Scott Reavis" userId="97432d67-a659-4f61-a3a6-344f0f1808d6" providerId="ADAL" clId="{EB99CDEC-5B6F-44E6-9A45-CB2DB6E29965}" dt="2021-08-25T21:12:21.952" v="224" actId="1076"/>
          <ac:spMkLst>
            <pc:docMk/>
            <pc:sldMk cId="58011537" sldId="788"/>
            <ac:spMk id="9" creationId="{3D59398B-3700-8245-AE2F-D60690EDF6D1}"/>
          </ac:spMkLst>
        </pc:spChg>
        <pc:spChg chg="mod">
          <ac:chgData name="Scott Reavis" userId="97432d67-a659-4f61-a3a6-344f0f1808d6" providerId="ADAL" clId="{EB99CDEC-5B6F-44E6-9A45-CB2DB6E29965}" dt="2021-08-25T21:13:08.441" v="227" actId="1076"/>
          <ac:spMkLst>
            <pc:docMk/>
            <pc:sldMk cId="58011537" sldId="788"/>
            <ac:spMk id="10" creationId="{698F8BF1-86CC-7A42-AA52-D60C4288E6DC}"/>
          </ac:spMkLst>
        </pc:spChg>
        <pc:spChg chg="mod">
          <ac:chgData name="Scott Reavis" userId="97432d67-a659-4f61-a3a6-344f0f1808d6" providerId="ADAL" clId="{EB99CDEC-5B6F-44E6-9A45-CB2DB6E29965}" dt="2021-08-25T21:14:00.934" v="237" actId="20577"/>
          <ac:spMkLst>
            <pc:docMk/>
            <pc:sldMk cId="58011537" sldId="788"/>
            <ac:spMk id="11" creationId="{03421E8C-37FA-484A-B34B-FEA9B4CE438E}"/>
          </ac:spMkLst>
        </pc:spChg>
        <pc:graphicFrameChg chg="mod modGraphic">
          <ac:chgData name="Scott Reavis" userId="97432d67-a659-4f61-a3a6-344f0f1808d6" providerId="ADAL" clId="{EB99CDEC-5B6F-44E6-9A45-CB2DB6E29965}" dt="2021-08-25T21:13:33.415" v="231" actId="20577"/>
          <ac:graphicFrameMkLst>
            <pc:docMk/>
            <pc:sldMk cId="58011537" sldId="788"/>
            <ac:graphicFrameMk id="7" creationId="{D30A449E-CB2C-D04C-A68D-724C55E0A79C}"/>
          </ac:graphicFrameMkLst>
        </pc:graphicFrameChg>
        <pc:graphicFrameChg chg="mod modGraphic">
          <ac:chgData name="Scott Reavis" userId="97432d67-a659-4f61-a3a6-344f0f1808d6" providerId="ADAL" clId="{EB99CDEC-5B6F-44E6-9A45-CB2DB6E29965}" dt="2021-08-25T21:13:48.355" v="233" actId="20577"/>
          <ac:graphicFrameMkLst>
            <pc:docMk/>
            <pc:sldMk cId="58011537" sldId="788"/>
            <ac:graphicFrameMk id="8" creationId="{C607B03E-0B9E-0640-AC14-98315AE7BDE9}"/>
          </ac:graphicFrameMkLst>
        </pc:graphicFrameChg>
        <pc:cxnChg chg="mod">
          <ac:chgData name="Scott Reavis" userId="97432d67-a659-4f61-a3a6-344f0f1808d6" providerId="ADAL" clId="{EB99CDEC-5B6F-44E6-9A45-CB2DB6E29965}" dt="2021-08-25T21:13:26.854" v="229" actId="1076"/>
          <ac:cxnSpMkLst>
            <pc:docMk/>
            <pc:sldMk cId="58011537" sldId="788"/>
            <ac:cxnSpMk id="3" creationId="{C2617E63-31F0-474D-8D7C-8ACC47C3D96C}"/>
          </ac:cxnSpMkLst>
        </pc:cxnChg>
      </pc:sldChg>
      <pc:sldChg chg="modSp mod">
        <pc:chgData name="Scott Reavis" userId="97432d67-a659-4f61-a3a6-344f0f1808d6" providerId="ADAL" clId="{EB99CDEC-5B6F-44E6-9A45-CB2DB6E29965}" dt="2021-08-25T21:16:03.111" v="256" actId="20577"/>
        <pc:sldMkLst>
          <pc:docMk/>
          <pc:sldMk cId="1498181884" sldId="790"/>
        </pc:sldMkLst>
        <pc:spChg chg="mod">
          <ac:chgData name="Scott Reavis" userId="97432d67-a659-4f61-a3a6-344f0f1808d6" providerId="ADAL" clId="{EB99CDEC-5B6F-44E6-9A45-CB2DB6E29965}" dt="2021-08-25T21:15:21.145" v="249" actId="1076"/>
          <ac:spMkLst>
            <pc:docMk/>
            <pc:sldMk cId="1498181884" sldId="790"/>
            <ac:spMk id="2" creationId="{F37899F1-F59B-9D45-B0E2-4404CFC39D59}"/>
          </ac:spMkLst>
        </pc:spChg>
        <pc:spChg chg="mod">
          <ac:chgData name="Scott Reavis" userId="97432d67-a659-4f61-a3a6-344f0f1808d6" providerId="ADAL" clId="{EB99CDEC-5B6F-44E6-9A45-CB2DB6E29965}" dt="2021-08-25T21:16:00.566" v="255" actId="6549"/>
          <ac:spMkLst>
            <pc:docMk/>
            <pc:sldMk cId="1498181884" sldId="790"/>
            <ac:spMk id="4" creationId="{1C6C7864-770F-5F42-999F-B5314EE237DD}"/>
          </ac:spMkLst>
        </pc:spChg>
        <pc:spChg chg="mod">
          <ac:chgData name="Scott Reavis" userId="97432d67-a659-4f61-a3a6-344f0f1808d6" providerId="ADAL" clId="{EB99CDEC-5B6F-44E6-9A45-CB2DB6E29965}" dt="2021-08-25T21:16:03.111" v="256" actId="20577"/>
          <ac:spMkLst>
            <pc:docMk/>
            <pc:sldMk cId="1498181884" sldId="790"/>
            <ac:spMk id="8" creationId="{C0507645-C010-E349-A23B-8380D3B1B337}"/>
          </ac:spMkLst>
        </pc:spChg>
      </pc:sldChg>
      <pc:sldChg chg="modSp mod">
        <pc:chgData name="Scott Reavis" userId="97432d67-a659-4f61-a3a6-344f0f1808d6" providerId="ADAL" clId="{EB99CDEC-5B6F-44E6-9A45-CB2DB6E29965}" dt="2021-08-25T21:16:33.622" v="277" actId="1076"/>
        <pc:sldMkLst>
          <pc:docMk/>
          <pc:sldMk cId="3687474587" sldId="791"/>
        </pc:sldMkLst>
        <pc:spChg chg="mod">
          <ac:chgData name="Scott Reavis" userId="97432d67-a659-4f61-a3a6-344f0f1808d6" providerId="ADAL" clId="{EB99CDEC-5B6F-44E6-9A45-CB2DB6E29965}" dt="2021-08-25T21:16:33.622" v="277" actId="1076"/>
          <ac:spMkLst>
            <pc:docMk/>
            <pc:sldMk cId="3687474587" sldId="791"/>
            <ac:spMk id="6" creationId="{DF21BFE2-2C09-F24B-9502-4C3DFF314F59}"/>
          </ac:spMkLst>
        </pc:spChg>
      </pc:sldChg>
      <pc:sldChg chg="modSp mod">
        <pc:chgData name="Scott Reavis" userId="97432d67-a659-4f61-a3a6-344f0f1808d6" providerId="ADAL" clId="{EB99CDEC-5B6F-44E6-9A45-CB2DB6E29965}" dt="2021-08-25T21:20:03.707" v="308" actId="14100"/>
        <pc:sldMkLst>
          <pc:docMk/>
          <pc:sldMk cId="3170294493" sldId="792"/>
        </pc:sldMkLst>
        <pc:spChg chg="mod">
          <ac:chgData name="Scott Reavis" userId="97432d67-a659-4f61-a3a6-344f0f1808d6" providerId="ADAL" clId="{EB99CDEC-5B6F-44E6-9A45-CB2DB6E29965}" dt="2021-08-25T21:17:00.296" v="279" actId="1076"/>
          <ac:spMkLst>
            <pc:docMk/>
            <pc:sldMk cId="3170294493" sldId="792"/>
            <ac:spMk id="4" creationId="{4F60543C-33D0-CF4A-9F13-D071AE9B51F5}"/>
          </ac:spMkLst>
        </pc:spChg>
        <pc:spChg chg="mod">
          <ac:chgData name="Scott Reavis" userId="97432d67-a659-4f61-a3a6-344f0f1808d6" providerId="ADAL" clId="{EB99CDEC-5B6F-44E6-9A45-CB2DB6E29965}" dt="2021-08-25T21:18:07.809" v="290" actId="20577"/>
          <ac:spMkLst>
            <pc:docMk/>
            <pc:sldMk cId="3170294493" sldId="792"/>
            <ac:spMk id="9" creationId="{EB48569A-C576-7749-BCCD-C8602321B5D2}"/>
          </ac:spMkLst>
        </pc:spChg>
        <pc:spChg chg="mod">
          <ac:chgData name="Scott Reavis" userId="97432d67-a659-4f61-a3a6-344f0f1808d6" providerId="ADAL" clId="{EB99CDEC-5B6F-44E6-9A45-CB2DB6E29965}" dt="2021-08-25T21:20:03.707" v="308" actId="14100"/>
          <ac:spMkLst>
            <pc:docMk/>
            <pc:sldMk cId="3170294493" sldId="792"/>
            <ac:spMk id="10" creationId="{0C830F60-7601-4E72-A3A9-20D33D9FBBCA}"/>
          </ac:spMkLst>
        </pc:spChg>
      </pc:sldChg>
      <pc:sldChg chg="modSp mod">
        <pc:chgData name="Scott Reavis" userId="97432d67-a659-4f61-a3a6-344f0f1808d6" providerId="ADAL" clId="{EB99CDEC-5B6F-44E6-9A45-CB2DB6E29965}" dt="2021-08-25T21:28:49.557" v="316" actId="1076"/>
        <pc:sldMkLst>
          <pc:docMk/>
          <pc:sldMk cId="3072691895" sldId="793"/>
        </pc:sldMkLst>
        <pc:spChg chg="mod">
          <ac:chgData name="Scott Reavis" userId="97432d67-a659-4f61-a3a6-344f0f1808d6" providerId="ADAL" clId="{EB99CDEC-5B6F-44E6-9A45-CB2DB6E29965}" dt="2021-08-25T21:28:49.557" v="316" actId="1076"/>
          <ac:spMkLst>
            <pc:docMk/>
            <pc:sldMk cId="3072691895" sldId="793"/>
            <ac:spMk id="12" creationId="{F7BE8EEB-F97B-0548-B0A4-E5B94D637B9E}"/>
          </ac:spMkLst>
        </pc:spChg>
        <pc:spChg chg="mod">
          <ac:chgData name="Scott Reavis" userId="97432d67-a659-4f61-a3a6-344f0f1808d6" providerId="ADAL" clId="{EB99CDEC-5B6F-44E6-9A45-CB2DB6E29965}" dt="2021-08-25T21:28:43.587" v="315" actId="1076"/>
          <ac:spMkLst>
            <pc:docMk/>
            <pc:sldMk cId="3072691895" sldId="793"/>
            <ac:spMk id="13" creationId="{DD83593E-3474-694A-AA8A-90BB7C778EC3}"/>
          </ac:spMkLst>
        </pc:spChg>
        <pc:spChg chg="mod">
          <ac:chgData name="Scott Reavis" userId="97432d67-a659-4f61-a3a6-344f0f1808d6" providerId="ADAL" clId="{EB99CDEC-5B6F-44E6-9A45-CB2DB6E29965}" dt="2021-08-25T21:20:31.066" v="310" actId="1076"/>
          <ac:spMkLst>
            <pc:docMk/>
            <pc:sldMk cId="3072691895" sldId="793"/>
            <ac:spMk id="14" creationId="{FF44D9FE-A9F2-2E4B-845E-079B851E0220}"/>
          </ac:spMkLst>
        </pc:spChg>
      </pc:sldChg>
      <pc:sldChg chg="modSp mod">
        <pc:chgData name="Scott Reavis" userId="97432d67-a659-4f61-a3a6-344f0f1808d6" providerId="ADAL" clId="{EB99CDEC-5B6F-44E6-9A45-CB2DB6E29965}" dt="2021-08-25T21:32:31.960" v="379" actId="207"/>
        <pc:sldMkLst>
          <pc:docMk/>
          <pc:sldMk cId="413786880" sldId="794"/>
        </pc:sldMkLst>
        <pc:spChg chg="mod">
          <ac:chgData name="Scott Reavis" userId="97432d67-a659-4f61-a3a6-344f0f1808d6" providerId="ADAL" clId="{EB99CDEC-5B6F-44E6-9A45-CB2DB6E29965}" dt="2021-08-25T21:29:09.494" v="318" actId="1076"/>
          <ac:spMkLst>
            <pc:docMk/>
            <pc:sldMk cId="413786880" sldId="794"/>
            <ac:spMk id="2" creationId="{26434B64-56E4-DD49-BD30-3E894C8DC0FA}"/>
          </ac:spMkLst>
        </pc:spChg>
        <pc:spChg chg="mod">
          <ac:chgData name="Scott Reavis" userId="97432d67-a659-4f61-a3a6-344f0f1808d6" providerId="ADAL" clId="{EB99CDEC-5B6F-44E6-9A45-CB2DB6E29965}" dt="2021-08-25T21:32:31.960" v="379" actId="207"/>
          <ac:spMkLst>
            <pc:docMk/>
            <pc:sldMk cId="413786880" sldId="794"/>
            <ac:spMk id="5" creationId="{7B257C22-314C-9D45-A3FC-435C123ECD9A}"/>
          </ac:spMkLst>
        </pc:spChg>
        <pc:spChg chg="mod">
          <ac:chgData name="Scott Reavis" userId="97432d67-a659-4f61-a3a6-344f0f1808d6" providerId="ADAL" clId="{EB99CDEC-5B6F-44E6-9A45-CB2DB6E29965}" dt="2021-08-25T21:30:03.915" v="334" actId="1076"/>
          <ac:spMkLst>
            <pc:docMk/>
            <pc:sldMk cId="413786880" sldId="794"/>
            <ac:spMk id="6" creationId="{672E8C55-DB33-9842-8485-236BC6A8F773}"/>
          </ac:spMkLst>
        </pc:spChg>
        <pc:spChg chg="mod">
          <ac:chgData name="Scott Reavis" userId="97432d67-a659-4f61-a3a6-344f0f1808d6" providerId="ADAL" clId="{EB99CDEC-5B6F-44E6-9A45-CB2DB6E29965}" dt="2021-08-25T21:31:59.900" v="375" actId="1076"/>
          <ac:spMkLst>
            <pc:docMk/>
            <pc:sldMk cId="413786880" sldId="794"/>
            <ac:spMk id="12" creationId="{32F54016-2C7A-0940-84F5-7C41B3E89FBF}"/>
          </ac:spMkLst>
        </pc:spChg>
        <pc:spChg chg="mod">
          <ac:chgData name="Scott Reavis" userId="97432d67-a659-4f61-a3a6-344f0f1808d6" providerId="ADAL" clId="{EB99CDEC-5B6F-44E6-9A45-CB2DB6E29965}" dt="2021-08-25T21:32:08.632" v="377" actId="1076"/>
          <ac:spMkLst>
            <pc:docMk/>
            <pc:sldMk cId="413786880" sldId="794"/>
            <ac:spMk id="13" creationId="{A34E2662-B331-1E45-BD62-2BD069DAE4D0}"/>
          </ac:spMkLst>
        </pc:spChg>
        <pc:graphicFrameChg chg="mod modGraphic">
          <ac:chgData name="Scott Reavis" userId="97432d67-a659-4f61-a3a6-344f0f1808d6" providerId="ADAL" clId="{EB99CDEC-5B6F-44E6-9A45-CB2DB6E29965}" dt="2021-08-25T21:29:39" v="331" actId="20577"/>
          <ac:graphicFrameMkLst>
            <pc:docMk/>
            <pc:sldMk cId="413786880" sldId="794"/>
            <ac:graphicFrameMk id="11" creationId="{A9FA73E8-2F48-8A46-B269-55366AA117E7}"/>
          </ac:graphicFrameMkLst>
        </pc:graphicFrameChg>
        <pc:picChg chg="mod">
          <ac:chgData name="Scott Reavis" userId="97432d67-a659-4f61-a3a6-344f0f1808d6" providerId="ADAL" clId="{EB99CDEC-5B6F-44E6-9A45-CB2DB6E29965}" dt="2021-08-25T21:31:57.515" v="374" actId="1076"/>
          <ac:picMkLst>
            <pc:docMk/>
            <pc:sldMk cId="413786880" sldId="794"/>
            <ac:picMk id="7" creationId="{90C571CA-582F-6343-AF54-7E7FB33F7D89}"/>
          </ac:picMkLst>
        </pc:picChg>
      </pc:sldChg>
      <pc:sldChg chg="modSp mod">
        <pc:chgData name="Scott Reavis" userId="97432d67-a659-4f61-a3a6-344f0f1808d6" providerId="ADAL" clId="{EB99CDEC-5B6F-44E6-9A45-CB2DB6E29965}" dt="2021-08-25T21:33:31.488" v="385" actId="208"/>
        <pc:sldMkLst>
          <pc:docMk/>
          <pc:sldMk cId="3776633183" sldId="795"/>
        </pc:sldMkLst>
        <pc:spChg chg="mod">
          <ac:chgData name="Scott Reavis" userId="97432d67-a659-4f61-a3a6-344f0f1808d6" providerId="ADAL" clId="{EB99CDEC-5B6F-44E6-9A45-CB2DB6E29965}" dt="2021-08-25T21:33:31.488" v="385" actId="208"/>
          <ac:spMkLst>
            <pc:docMk/>
            <pc:sldMk cId="3776633183" sldId="795"/>
            <ac:spMk id="3" creationId="{E9E3D9FB-AC4B-9440-8010-171A32B38F6A}"/>
          </ac:spMkLst>
        </pc:spChg>
        <pc:spChg chg="mod">
          <ac:chgData name="Scott Reavis" userId="97432d67-a659-4f61-a3a6-344f0f1808d6" providerId="ADAL" clId="{EB99CDEC-5B6F-44E6-9A45-CB2DB6E29965}" dt="2021-08-25T21:32:49.785" v="381" actId="1076"/>
          <ac:spMkLst>
            <pc:docMk/>
            <pc:sldMk cId="3776633183" sldId="795"/>
            <ac:spMk id="4" creationId="{EE1C2BCF-DF44-104C-A74E-C2EA3ACF8C24}"/>
          </ac:spMkLst>
        </pc:spChg>
        <pc:spChg chg="mod">
          <ac:chgData name="Scott Reavis" userId="97432d67-a659-4f61-a3a6-344f0f1808d6" providerId="ADAL" clId="{EB99CDEC-5B6F-44E6-9A45-CB2DB6E29965}" dt="2021-08-25T21:32:58.143" v="383" actId="1076"/>
          <ac:spMkLst>
            <pc:docMk/>
            <pc:sldMk cId="3776633183" sldId="795"/>
            <ac:spMk id="5" creationId="{19595525-B92A-874D-94DE-2C2DFB84C8AA}"/>
          </ac:spMkLst>
        </pc:spChg>
        <pc:picChg chg="mod">
          <ac:chgData name="Scott Reavis" userId="97432d67-a659-4f61-a3a6-344f0f1808d6" providerId="ADAL" clId="{EB99CDEC-5B6F-44E6-9A45-CB2DB6E29965}" dt="2021-08-25T21:32:53.402" v="382" actId="1076"/>
          <ac:picMkLst>
            <pc:docMk/>
            <pc:sldMk cId="3776633183" sldId="795"/>
            <ac:picMk id="2" creationId="{AC07881E-25FD-EB4A-A8F4-92274C449918}"/>
          </ac:picMkLst>
        </pc:picChg>
      </pc:sldChg>
      <pc:sldChg chg="modSp mod">
        <pc:chgData name="Scott Reavis" userId="97432d67-a659-4f61-a3a6-344f0f1808d6" providerId="ADAL" clId="{EB99CDEC-5B6F-44E6-9A45-CB2DB6E29965}" dt="2021-08-25T21:35:02.143" v="401" actId="1076"/>
        <pc:sldMkLst>
          <pc:docMk/>
          <pc:sldMk cId="2823421235" sldId="796"/>
        </pc:sldMkLst>
        <pc:spChg chg="mod">
          <ac:chgData name="Scott Reavis" userId="97432d67-a659-4f61-a3a6-344f0f1808d6" providerId="ADAL" clId="{EB99CDEC-5B6F-44E6-9A45-CB2DB6E29965}" dt="2021-08-25T21:33:50.851" v="387" actId="1076"/>
          <ac:spMkLst>
            <pc:docMk/>
            <pc:sldMk cId="2823421235" sldId="796"/>
            <ac:spMk id="4" creationId="{EC495ED6-EF2B-DF40-B515-EC6531DF8A7C}"/>
          </ac:spMkLst>
        </pc:spChg>
        <pc:spChg chg="mod">
          <ac:chgData name="Scott Reavis" userId="97432d67-a659-4f61-a3a6-344f0f1808d6" providerId="ADAL" clId="{EB99CDEC-5B6F-44E6-9A45-CB2DB6E29965}" dt="2021-08-25T21:35:02.143" v="401" actId="1076"/>
          <ac:spMkLst>
            <pc:docMk/>
            <pc:sldMk cId="2823421235" sldId="796"/>
            <ac:spMk id="5" creationId="{19E59B56-7993-5F45-A111-D6A6C26005C4}"/>
          </ac:spMkLst>
        </pc:spChg>
        <pc:spChg chg="mod">
          <ac:chgData name="Scott Reavis" userId="97432d67-a659-4f61-a3a6-344f0f1808d6" providerId="ADAL" clId="{EB99CDEC-5B6F-44E6-9A45-CB2DB6E29965}" dt="2021-08-25T21:34:29.551" v="393" actId="1076"/>
          <ac:spMkLst>
            <pc:docMk/>
            <pc:sldMk cId="2823421235" sldId="796"/>
            <ac:spMk id="6" creationId="{432E5CA5-2106-494B-B5A1-44CF43DD123C}"/>
          </ac:spMkLst>
        </pc:spChg>
        <pc:spChg chg="mod">
          <ac:chgData name="Scott Reavis" userId="97432d67-a659-4f61-a3a6-344f0f1808d6" providerId="ADAL" clId="{EB99CDEC-5B6F-44E6-9A45-CB2DB6E29965}" dt="2021-08-25T21:34:42.339" v="397" actId="1076"/>
          <ac:spMkLst>
            <pc:docMk/>
            <pc:sldMk cId="2823421235" sldId="796"/>
            <ac:spMk id="7" creationId="{2ED3B959-49E6-0E47-8C99-E72BEABACBEF}"/>
          </ac:spMkLst>
        </pc:spChg>
      </pc:sldChg>
      <pc:sldChg chg="modSp mod">
        <pc:chgData name="Scott Reavis" userId="97432d67-a659-4f61-a3a6-344f0f1808d6" providerId="ADAL" clId="{EB99CDEC-5B6F-44E6-9A45-CB2DB6E29965}" dt="2021-08-25T21:10:27.397" v="198" actId="1076"/>
        <pc:sldMkLst>
          <pc:docMk/>
          <pc:sldMk cId="3113243972" sldId="798"/>
        </pc:sldMkLst>
        <pc:spChg chg="mod">
          <ac:chgData name="Scott Reavis" userId="97432d67-a659-4f61-a3a6-344f0f1808d6" providerId="ADAL" clId="{EB99CDEC-5B6F-44E6-9A45-CB2DB6E29965}" dt="2021-08-25T21:07:45.512" v="178" actId="113"/>
          <ac:spMkLst>
            <pc:docMk/>
            <pc:sldMk cId="3113243972" sldId="798"/>
            <ac:spMk id="2" creationId="{0998503B-8061-3942-9939-67E1A12676ED}"/>
          </ac:spMkLst>
        </pc:spChg>
        <pc:spChg chg="mod">
          <ac:chgData name="Scott Reavis" userId="97432d67-a659-4f61-a3a6-344f0f1808d6" providerId="ADAL" clId="{EB99CDEC-5B6F-44E6-9A45-CB2DB6E29965}" dt="2021-08-25T21:10:27.397" v="198" actId="1076"/>
          <ac:spMkLst>
            <pc:docMk/>
            <pc:sldMk cId="3113243972" sldId="798"/>
            <ac:spMk id="13" creationId="{B51DBAC9-9691-0140-8086-BB89234A3481}"/>
          </ac:spMkLst>
        </pc:spChg>
        <pc:spChg chg="mod">
          <ac:chgData name="Scott Reavis" userId="97432d67-a659-4f61-a3a6-344f0f1808d6" providerId="ADAL" clId="{EB99CDEC-5B6F-44E6-9A45-CB2DB6E29965}" dt="2021-08-25T21:10:18.762" v="196" actId="1076"/>
          <ac:spMkLst>
            <pc:docMk/>
            <pc:sldMk cId="3113243972" sldId="798"/>
            <ac:spMk id="14" creationId="{AE9D9EEB-DDFB-8747-BEF7-1141DF490239}"/>
          </ac:spMkLst>
        </pc:spChg>
        <pc:graphicFrameChg chg="mod modGraphic">
          <ac:chgData name="Scott Reavis" userId="97432d67-a659-4f61-a3a6-344f0f1808d6" providerId="ADAL" clId="{EB99CDEC-5B6F-44E6-9A45-CB2DB6E29965}" dt="2021-08-25T21:10:23.682" v="197" actId="1076"/>
          <ac:graphicFrameMkLst>
            <pc:docMk/>
            <pc:sldMk cId="3113243972" sldId="798"/>
            <ac:graphicFrameMk id="12" creationId="{4B3D321C-5B69-274F-A8AF-B6A40020022A}"/>
          </ac:graphicFrameMkLst>
        </pc:graphicFrameChg>
      </pc:sldChg>
      <pc:sldChg chg="modSp mod">
        <pc:chgData name="Scott Reavis" userId="97432d67-a659-4f61-a3a6-344f0f1808d6" providerId="ADAL" clId="{EB99CDEC-5B6F-44E6-9A45-CB2DB6E29965}" dt="2021-08-25T21:11:32.541" v="217" actId="20577"/>
        <pc:sldMkLst>
          <pc:docMk/>
          <pc:sldMk cId="460170977" sldId="799"/>
        </pc:sldMkLst>
        <pc:spChg chg="mod">
          <ac:chgData name="Scott Reavis" userId="97432d67-a659-4f61-a3a6-344f0f1808d6" providerId="ADAL" clId="{EB99CDEC-5B6F-44E6-9A45-CB2DB6E29965}" dt="2021-08-25T21:10:33.849" v="199" actId="113"/>
          <ac:spMkLst>
            <pc:docMk/>
            <pc:sldMk cId="460170977" sldId="799"/>
            <ac:spMk id="2" creationId="{0998503B-8061-3942-9939-67E1A12676ED}"/>
          </ac:spMkLst>
        </pc:spChg>
        <pc:spChg chg="mod">
          <ac:chgData name="Scott Reavis" userId="97432d67-a659-4f61-a3a6-344f0f1808d6" providerId="ADAL" clId="{EB99CDEC-5B6F-44E6-9A45-CB2DB6E29965}" dt="2021-08-25T21:11:32.541" v="217" actId="20577"/>
          <ac:spMkLst>
            <pc:docMk/>
            <pc:sldMk cId="460170977" sldId="799"/>
            <ac:spMk id="12" creationId="{DE6D38C4-226A-0545-B4BC-732FF0CA31F6}"/>
          </ac:spMkLst>
        </pc:spChg>
        <pc:spChg chg="mod">
          <ac:chgData name="Scott Reavis" userId="97432d67-a659-4f61-a3a6-344f0f1808d6" providerId="ADAL" clId="{EB99CDEC-5B6F-44E6-9A45-CB2DB6E29965}" dt="2021-08-25T21:10:36.009" v="200" actId="113"/>
          <ac:spMkLst>
            <pc:docMk/>
            <pc:sldMk cId="460170977" sldId="799"/>
            <ac:spMk id="13" creationId="{BDD70A88-8A4E-974E-BD74-F0D274CD3F5E}"/>
          </ac:spMkLst>
        </pc:spChg>
        <pc:spChg chg="mod">
          <ac:chgData name="Scott Reavis" userId="97432d67-a659-4f61-a3a6-344f0f1808d6" providerId="ADAL" clId="{EB99CDEC-5B6F-44E6-9A45-CB2DB6E29965}" dt="2021-08-25T21:11:26.377" v="212" actId="20577"/>
          <ac:spMkLst>
            <pc:docMk/>
            <pc:sldMk cId="460170977" sldId="799"/>
            <ac:spMk id="14" creationId="{AE9D9EEB-DDFB-8747-BEF7-1141DF490239}"/>
          </ac:spMkLst>
        </pc:spChg>
      </pc:sldChg>
      <pc:sldChg chg="modSp mod">
        <pc:chgData name="Scott Reavis" userId="97432d67-a659-4f61-a3a6-344f0f1808d6" providerId="ADAL" clId="{EB99CDEC-5B6F-44E6-9A45-CB2DB6E29965}" dt="2021-08-25T21:42:39.885" v="452" actId="6549"/>
        <pc:sldMkLst>
          <pc:docMk/>
          <pc:sldMk cId="4084492817" sldId="801"/>
        </pc:sldMkLst>
        <pc:spChg chg="mod">
          <ac:chgData name="Scott Reavis" userId="97432d67-a659-4f61-a3a6-344f0f1808d6" providerId="ADAL" clId="{EB99CDEC-5B6F-44E6-9A45-CB2DB6E29965}" dt="2021-08-25T21:38:51.482" v="427" actId="20577"/>
          <ac:spMkLst>
            <pc:docMk/>
            <pc:sldMk cId="4084492817" sldId="801"/>
            <ac:spMk id="6" creationId="{E33368F8-C533-124B-B713-B503D6C3CEAE}"/>
          </ac:spMkLst>
        </pc:spChg>
        <pc:spChg chg="mod">
          <ac:chgData name="Scott Reavis" userId="97432d67-a659-4f61-a3a6-344f0f1808d6" providerId="ADAL" clId="{EB99CDEC-5B6F-44E6-9A45-CB2DB6E29965}" dt="2021-08-25T21:42:39.885" v="452" actId="6549"/>
          <ac:spMkLst>
            <pc:docMk/>
            <pc:sldMk cId="4084492817" sldId="801"/>
            <ac:spMk id="10" creationId="{73422F50-8B28-C544-9D85-DA639C20583E}"/>
          </ac:spMkLst>
        </pc:spChg>
        <pc:picChg chg="mod">
          <ac:chgData name="Scott Reavis" userId="97432d67-a659-4f61-a3a6-344f0f1808d6" providerId="ADAL" clId="{EB99CDEC-5B6F-44E6-9A45-CB2DB6E29965}" dt="2021-08-25T21:39:54.616" v="429" actId="1076"/>
          <ac:picMkLst>
            <pc:docMk/>
            <pc:sldMk cId="4084492817" sldId="801"/>
            <ac:picMk id="7" creationId="{BC9AF739-6571-2C4B-9321-E5917AC82FD9}"/>
          </ac:picMkLst>
        </pc:picChg>
        <pc:picChg chg="mod">
          <ac:chgData name="Scott Reavis" userId="97432d67-a659-4f61-a3a6-344f0f1808d6" providerId="ADAL" clId="{EB99CDEC-5B6F-44E6-9A45-CB2DB6E29965}" dt="2021-08-25T21:40:03.154" v="430" actId="1076"/>
          <ac:picMkLst>
            <pc:docMk/>
            <pc:sldMk cId="4084492817" sldId="801"/>
            <ac:picMk id="8" creationId="{C8641A90-8738-9549-8F77-8F84EF1EE32C}"/>
          </ac:picMkLst>
        </pc:picChg>
        <pc:picChg chg="mod">
          <ac:chgData name="Scott Reavis" userId="97432d67-a659-4f61-a3a6-344f0f1808d6" providerId="ADAL" clId="{EB99CDEC-5B6F-44E6-9A45-CB2DB6E29965}" dt="2021-08-25T21:39:50.234" v="428" actId="1076"/>
          <ac:picMkLst>
            <pc:docMk/>
            <pc:sldMk cId="4084492817" sldId="801"/>
            <ac:picMk id="9" creationId="{AB353E66-8F54-6D46-8497-DF8A80D5375C}"/>
          </ac:picMkLst>
        </pc:picChg>
      </pc:sldChg>
      <pc:sldChg chg="modSp mod">
        <pc:chgData name="Scott Reavis" userId="97432d67-a659-4f61-a3a6-344f0f1808d6" providerId="ADAL" clId="{EB99CDEC-5B6F-44E6-9A45-CB2DB6E29965}" dt="2021-08-27T11:45:27.662" v="652" actId="6549"/>
        <pc:sldMkLst>
          <pc:docMk/>
          <pc:sldMk cId="3770186180" sldId="808"/>
        </pc:sldMkLst>
        <pc:spChg chg="mod">
          <ac:chgData name="Scott Reavis" userId="97432d67-a659-4f61-a3a6-344f0f1808d6" providerId="ADAL" clId="{EB99CDEC-5B6F-44E6-9A45-CB2DB6E29965}" dt="2021-08-27T11:45:17.154" v="651" actId="1076"/>
          <ac:spMkLst>
            <pc:docMk/>
            <pc:sldMk cId="3770186180" sldId="808"/>
            <ac:spMk id="7" creationId="{8BCDFE86-4418-5F42-AC4A-895BC73BBBC0}"/>
          </ac:spMkLst>
        </pc:spChg>
        <pc:spChg chg="mod">
          <ac:chgData name="Scott Reavis" userId="97432d67-a659-4f61-a3a6-344f0f1808d6" providerId="ADAL" clId="{EB99CDEC-5B6F-44E6-9A45-CB2DB6E29965}" dt="2021-08-27T11:45:27.662" v="652" actId="6549"/>
          <ac:spMkLst>
            <pc:docMk/>
            <pc:sldMk cId="3770186180" sldId="808"/>
            <ac:spMk id="9" creationId="{EF4360E0-CEA0-3942-B221-83367FDA0F8A}"/>
          </ac:spMkLst>
        </pc:spChg>
      </pc:sldChg>
      <pc:sldChg chg="modSp mod">
        <pc:chgData name="Scott Reavis" userId="97432d67-a659-4f61-a3a6-344f0f1808d6" providerId="ADAL" clId="{EB99CDEC-5B6F-44E6-9A45-CB2DB6E29965}" dt="2021-08-27T11:57:04.852" v="741" actId="1076"/>
        <pc:sldMkLst>
          <pc:docMk/>
          <pc:sldMk cId="4134568536" sldId="810"/>
        </pc:sldMkLst>
        <pc:spChg chg="mod">
          <ac:chgData name="Scott Reavis" userId="97432d67-a659-4f61-a3a6-344f0f1808d6" providerId="ADAL" clId="{EB99CDEC-5B6F-44E6-9A45-CB2DB6E29965}" dt="2021-08-27T11:57:04.852" v="741" actId="1076"/>
          <ac:spMkLst>
            <pc:docMk/>
            <pc:sldMk cId="4134568536" sldId="810"/>
            <ac:spMk id="5" creationId="{75ED44BA-647C-8F45-BBE8-D2E5A6398A2B}"/>
          </ac:spMkLst>
        </pc:spChg>
      </pc:sldChg>
      <pc:sldChg chg="modSp mod">
        <pc:chgData name="Scott Reavis" userId="97432d67-a659-4f61-a3a6-344f0f1808d6" providerId="ADAL" clId="{EB99CDEC-5B6F-44E6-9A45-CB2DB6E29965}" dt="2021-08-25T20:48:44.647" v="19" actId="113"/>
        <pc:sldMkLst>
          <pc:docMk/>
          <pc:sldMk cId="407218111" sldId="814"/>
        </pc:sldMkLst>
        <pc:spChg chg="mod">
          <ac:chgData name="Scott Reavis" userId="97432d67-a659-4f61-a3a6-344f0f1808d6" providerId="ADAL" clId="{EB99CDEC-5B6F-44E6-9A45-CB2DB6E29965}" dt="2021-08-25T20:48:44.647" v="19" actId="113"/>
          <ac:spMkLst>
            <pc:docMk/>
            <pc:sldMk cId="407218111" sldId="814"/>
            <ac:spMk id="3" creationId="{00000000-0000-0000-0000-000000000000}"/>
          </ac:spMkLst>
        </pc:spChg>
        <pc:spChg chg="mod">
          <ac:chgData name="Scott Reavis" userId="97432d67-a659-4f61-a3a6-344f0f1808d6" providerId="ADAL" clId="{EB99CDEC-5B6F-44E6-9A45-CB2DB6E29965}" dt="2021-08-25T20:43:25.152" v="8" actId="14100"/>
          <ac:spMkLst>
            <pc:docMk/>
            <pc:sldMk cId="407218111" sldId="814"/>
            <ac:spMk id="56" creationId="{19EA4634-D7FE-8742-843D-517EE1398017}"/>
          </ac:spMkLst>
        </pc:spChg>
        <pc:spChg chg="mod">
          <ac:chgData name="Scott Reavis" userId="97432d67-a659-4f61-a3a6-344f0f1808d6" providerId="ADAL" clId="{EB99CDEC-5B6F-44E6-9A45-CB2DB6E29965}" dt="2021-08-25T20:43:20.741" v="7" actId="1076"/>
          <ac:spMkLst>
            <pc:docMk/>
            <pc:sldMk cId="407218111" sldId="814"/>
            <ac:spMk id="106" creationId="{CA68196B-D60E-0D47-9810-21A4A12C91C3}"/>
          </ac:spMkLst>
        </pc:spChg>
      </pc:sldChg>
      <pc:sldChg chg="modSp mod">
        <pc:chgData name="Scott Reavis" userId="97432d67-a659-4f61-a3a6-344f0f1808d6" providerId="ADAL" clId="{EB99CDEC-5B6F-44E6-9A45-CB2DB6E29965}" dt="2021-08-25T21:43:26.865" v="455" actId="20577"/>
        <pc:sldMkLst>
          <pc:docMk/>
          <pc:sldMk cId="3277263126" sldId="815"/>
        </pc:sldMkLst>
        <pc:spChg chg="mod">
          <ac:chgData name="Scott Reavis" userId="97432d67-a659-4f61-a3a6-344f0f1808d6" providerId="ADAL" clId="{EB99CDEC-5B6F-44E6-9A45-CB2DB6E29965}" dt="2021-08-25T21:43:26.865" v="455" actId="20577"/>
          <ac:spMkLst>
            <pc:docMk/>
            <pc:sldMk cId="3277263126" sldId="815"/>
            <ac:spMk id="2" creationId="{60C5859A-A126-A945-9C94-1DF4AC5920A6}"/>
          </ac:spMkLst>
        </pc:spChg>
      </pc:sldChg>
      <pc:sldChg chg="modSp mod">
        <pc:chgData name="Scott Reavis" userId="97432d67-a659-4f61-a3a6-344f0f1808d6" providerId="ADAL" clId="{EB99CDEC-5B6F-44E6-9A45-CB2DB6E29965}" dt="2021-08-25T21:53:21.609" v="465" actId="1076"/>
        <pc:sldMkLst>
          <pc:docMk/>
          <pc:sldMk cId="3929364863" sldId="822"/>
        </pc:sldMkLst>
        <pc:spChg chg="mod">
          <ac:chgData name="Scott Reavis" userId="97432d67-a659-4f61-a3a6-344f0f1808d6" providerId="ADAL" clId="{EB99CDEC-5B6F-44E6-9A45-CB2DB6E29965}" dt="2021-08-25T21:52:04.649" v="457" actId="113"/>
          <ac:spMkLst>
            <pc:docMk/>
            <pc:sldMk cId="3929364863" sldId="822"/>
            <ac:spMk id="6" creationId="{DF21BFE2-2C09-F24B-9502-4C3DFF314F59}"/>
          </ac:spMkLst>
        </pc:spChg>
        <pc:spChg chg="mod">
          <ac:chgData name="Scott Reavis" userId="97432d67-a659-4f61-a3a6-344f0f1808d6" providerId="ADAL" clId="{EB99CDEC-5B6F-44E6-9A45-CB2DB6E29965}" dt="2021-08-25T21:53:21.609" v="465" actId="1076"/>
          <ac:spMkLst>
            <pc:docMk/>
            <pc:sldMk cId="3929364863" sldId="822"/>
            <ac:spMk id="9" creationId="{893B826C-8A0A-6C48-907E-0F397124177D}"/>
          </ac:spMkLst>
        </pc:spChg>
        <pc:spChg chg="mod">
          <ac:chgData name="Scott Reavis" userId="97432d67-a659-4f61-a3a6-344f0f1808d6" providerId="ADAL" clId="{EB99CDEC-5B6F-44E6-9A45-CB2DB6E29965}" dt="2021-08-25T21:52:47.953" v="464" actId="20577"/>
          <ac:spMkLst>
            <pc:docMk/>
            <pc:sldMk cId="3929364863" sldId="822"/>
            <ac:spMk id="10" creationId="{AF3118CD-B948-264F-8E61-E86214DB6F80}"/>
          </ac:spMkLst>
        </pc:spChg>
      </pc:sldChg>
      <pc:sldChg chg="modSp mod">
        <pc:chgData name="Scott Reavis" userId="97432d67-a659-4f61-a3a6-344f0f1808d6" providerId="ADAL" clId="{EB99CDEC-5B6F-44E6-9A45-CB2DB6E29965}" dt="2021-08-25T21:59:47.369" v="487" actId="20577"/>
        <pc:sldMkLst>
          <pc:docMk/>
          <pc:sldMk cId="855443955" sldId="823"/>
        </pc:sldMkLst>
        <pc:spChg chg="mod">
          <ac:chgData name="Scott Reavis" userId="97432d67-a659-4f61-a3a6-344f0f1808d6" providerId="ADAL" clId="{EB99CDEC-5B6F-44E6-9A45-CB2DB6E29965}" dt="2021-08-25T21:53:51.301" v="468" actId="20577"/>
          <ac:spMkLst>
            <pc:docMk/>
            <pc:sldMk cId="855443955" sldId="823"/>
            <ac:spMk id="4" creationId="{4F60543C-33D0-CF4A-9F13-D071AE9B51F5}"/>
          </ac:spMkLst>
        </pc:spChg>
        <pc:spChg chg="mod">
          <ac:chgData name="Scott Reavis" userId="97432d67-a659-4f61-a3a6-344f0f1808d6" providerId="ADAL" clId="{EB99CDEC-5B6F-44E6-9A45-CB2DB6E29965}" dt="2021-08-25T21:54:13.356" v="470" actId="1076"/>
          <ac:spMkLst>
            <pc:docMk/>
            <pc:sldMk cId="855443955" sldId="823"/>
            <ac:spMk id="7" creationId="{B5B8F62B-8F7C-A746-ADC2-F6802480B8F6}"/>
          </ac:spMkLst>
        </pc:spChg>
        <pc:spChg chg="mod">
          <ac:chgData name="Scott Reavis" userId="97432d67-a659-4f61-a3a6-344f0f1808d6" providerId="ADAL" clId="{EB99CDEC-5B6F-44E6-9A45-CB2DB6E29965}" dt="2021-08-25T21:54:17.568" v="471" actId="1076"/>
          <ac:spMkLst>
            <pc:docMk/>
            <pc:sldMk cId="855443955" sldId="823"/>
            <ac:spMk id="8" creationId="{7CEE9906-3A27-F542-8E7C-05C5BECAF2B5}"/>
          </ac:spMkLst>
        </pc:spChg>
        <pc:spChg chg="mod">
          <ac:chgData name="Scott Reavis" userId="97432d67-a659-4f61-a3a6-344f0f1808d6" providerId="ADAL" clId="{EB99CDEC-5B6F-44E6-9A45-CB2DB6E29965}" dt="2021-08-25T21:58:32.407" v="486"/>
          <ac:spMkLst>
            <pc:docMk/>
            <pc:sldMk cId="855443955" sldId="823"/>
            <ac:spMk id="9" creationId="{EB48569A-C576-7749-BCCD-C8602321B5D2}"/>
          </ac:spMkLst>
        </pc:spChg>
        <pc:spChg chg="mod">
          <ac:chgData name="Scott Reavis" userId="97432d67-a659-4f61-a3a6-344f0f1808d6" providerId="ADAL" clId="{EB99CDEC-5B6F-44E6-9A45-CB2DB6E29965}" dt="2021-08-25T21:59:47.369" v="487" actId="20577"/>
          <ac:spMkLst>
            <pc:docMk/>
            <pc:sldMk cId="855443955" sldId="823"/>
            <ac:spMk id="10" creationId="{0C830F60-7601-4E72-A3A9-20D33D9FBBCA}"/>
          </ac:spMkLst>
        </pc:spChg>
        <pc:picChg chg="mod">
          <ac:chgData name="Scott Reavis" userId="97432d67-a659-4f61-a3a6-344f0f1808d6" providerId="ADAL" clId="{EB99CDEC-5B6F-44E6-9A45-CB2DB6E29965}" dt="2021-08-25T21:54:05.010" v="469" actId="1076"/>
          <ac:picMkLst>
            <pc:docMk/>
            <pc:sldMk cId="855443955" sldId="823"/>
            <ac:picMk id="11" creationId="{CDCA1174-BC01-8D42-86A6-75D0C190F501}"/>
          </ac:picMkLst>
        </pc:picChg>
      </pc:sldChg>
      <pc:sldChg chg="modSp del mod">
        <pc:chgData name="Scott Reavis" userId="97432d67-a659-4f61-a3a6-344f0f1808d6" providerId="ADAL" clId="{EB99CDEC-5B6F-44E6-9A45-CB2DB6E29965}" dt="2021-08-25T22:02:07.474" v="501" actId="47"/>
        <pc:sldMkLst>
          <pc:docMk/>
          <pc:sldMk cId="3308827972" sldId="824"/>
        </pc:sldMkLst>
        <pc:spChg chg="mod">
          <ac:chgData name="Scott Reavis" userId="97432d67-a659-4f61-a3a6-344f0f1808d6" providerId="ADAL" clId="{EB99CDEC-5B6F-44E6-9A45-CB2DB6E29965}" dt="2021-08-25T22:00:41.942" v="489" actId="113"/>
          <ac:spMkLst>
            <pc:docMk/>
            <pc:sldMk cId="3308827972" sldId="824"/>
            <ac:spMk id="2" creationId="{26434B64-56E4-DD49-BD30-3E894C8DC0FA}"/>
          </ac:spMkLst>
        </pc:spChg>
        <pc:spChg chg="mod">
          <ac:chgData name="Scott Reavis" userId="97432d67-a659-4f61-a3a6-344f0f1808d6" providerId="ADAL" clId="{EB99CDEC-5B6F-44E6-9A45-CB2DB6E29965}" dt="2021-08-25T22:01:39.381" v="500" actId="20577"/>
          <ac:spMkLst>
            <pc:docMk/>
            <pc:sldMk cId="3308827972" sldId="824"/>
            <ac:spMk id="5" creationId="{7B257C22-314C-9D45-A3FC-435C123ECD9A}"/>
          </ac:spMkLst>
        </pc:spChg>
        <pc:spChg chg="mod">
          <ac:chgData name="Scott Reavis" userId="97432d67-a659-4f61-a3a6-344f0f1808d6" providerId="ADAL" clId="{EB99CDEC-5B6F-44E6-9A45-CB2DB6E29965}" dt="2021-08-25T22:01:31.576" v="497" actId="1076"/>
          <ac:spMkLst>
            <pc:docMk/>
            <pc:sldMk cId="3308827972" sldId="824"/>
            <ac:spMk id="6" creationId="{672E8C55-DB33-9842-8485-236BC6A8F773}"/>
          </ac:spMkLst>
        </pc:spChg>
        <pc:graphicFrameChg chg="modGraphic">
          <ac:chgData name="Scott Reavis" userId="97432d67-a659-4f61-a3a6-344f0f1808d6" providerId="ADAL" clId="{EB99CDEC-5B6F-44E6-9A45-CB2DB6E29965}" dt="2021-08-25T22:01:16.520" v="496" actId="20577"/>
          <ac:graphicFrameMkLst>
            <pc:docMk/>
            <pc:sldMk cId="3308827972" sldId="824"/>
            <ac:graphicFrameMk id="11" creationId="{96453B13-CB12-414B-B559-6C2FA12EB64D}"/>
          </ac:graphicFrameMkLst>
        </pc:graphicFrameChg>
      </pc:sldChg>
      <pc:sldChg chg="del">
        <pc:chgData name="Scott Reavis" userId="97432d67-a659-4f61-a3a6-344f0f1808d6" providerId="ADAL" clId="{EB99CDEC-5B6F-44E6-9A45-CB2DB6E29965}" dt="2021-08-25T22:02:33.381" v="502" actId="47"/>
        <pc:sldMkLst>
          <pc:docMk/>
          <pc:sldMk cId="3291661266" sldId="825"/>
        </pc:sldMkLst>
      </pc:sldChg>
      <pc:sldChg chg="modSp mod">
        <pc:chgData name="Scott Reavis" userId="97432d67-a659-4f61-a3a6-344f0f1808d6" providerId="ADAL" clId="{EB99CDEC-5B6F-44E6-9A45-CB2DB6E29965}" dt="2021-08-25T21:37:22.583" v="421" actId="20577"/>
        <pc:sldMkLst>
          <pc:docMk/>
          <pc:sldMk cId="1658282646" sldId="826"/>
        </pc:sldMkLst>
        <pc:spChg chg="mod">
          <ac:chgData name="Scott Reavis" userId="97432d67-a659-4f61-a3a6-344f0f1808d6" providerId="ADAL" clId="{EB99CDEC-5B6F-44E6-9A45-CB2DB6E29965}" dt="2021-08-25T21:36:23.374" v="408" actId="1076"/>
          <ac:spMkLst>
            <pc:docMk/>
            <pc:sldMk cId="1658282646" sldId="826"/>
            <ac:spMk id="9" creationId="{3D59398B-3700-8245-AE2F-D60690EDF6D1}"/>
          </ac:spMkLst>
        </pc:spChg>
        <pc:spChg chg="mod">
          <ac:chgData name="Scott Reavis" userId="97432d67-a659-4f61-a3a6-344f0f1808d6" providerId="ADAL" clId="{EB99CDEC-5B6F-44E6-9A45-CB2DB6E29965}" dt="2021-08-25T21:36:42.751" v="411" actId="1076"/>
          <ac:spMkLst>
            <pc:docMk/>
            <pc:sldMk cId="1658282646" sldId="826"/>
            <ac:spMk id="10" creationId="{698F8BF1-86CC-7A42-AA52-D60C4288E6DC}"/>
          </ac:spMkLst>
        </pc:spChg>
        <pc:spChg chg="mod">
          <ac:chgData name="Scott Reavis" userId="97432d67-a659-4f61-a3a6-344f0f1808d6" providerId="ADAL" clId="{EB99CDEC-5B6F-44E6-9A45-CB2DB6E29965}" dt="2021-08-25T21:35:41.014" v="406" actId="20577"/>
          <ac:spMkLst>
            <pc:docMk/>
            <pc:sldMk cId="1658282646" sldId="826"/>
            <ac:spMk id="11" creationId="{03421E8C-37FA-484A-B34B-FEA9B4CE438E}"/>
          </ac:spMkLst>
        </pc:spChg>
        <pc:graphicFrameChg chg="mod modGraphic">
          <ac:chgData name="Scott Reavis" userId="97432d67-a659-4f61-a3a6-344f0f1808d6" providerId="ADAL" clId="{EB99CDEC-5B6F-44E6-9A45-CB2DB6E29965}" dt="2021-08-25T21:37:22.583" v="421" actId="20577"/>
          <ac:graphicFrameMkLst>
            <pc:docMk/>
            <pc:sldMk cId="1658282646" sldId="826"/>
            <ac:graphicFrameMk id="7" creationId="{D30A449E-CB2C-D04C-A68D-724C55E0A79C}"/>
          </ac:graphicFrameMkLst>
        </pc:graphicFrameChg>
        <pc:graphicFrameChg chg="mod modGraphic">
          <ac:chgData name="Scott Reavis" userId="97432d67-a659-4f61-a3a6-344f0f1808d6" providerId="ADAL" clId="{EB99CDEC-5B6F-44E6-9A45-CB2DB6E29965}" dt="2021-08-25T21:37:07.483" v="418" actId="20577"/>
          <ac:graphicFrameMkLst>
            <pc:docMk/>
            <pc:sldMk cId="1658282646" sldId="826"/>
            <ac:graphicFrameMk id="8" creationId="{C607B03E-0B9E-0640-AC14-98315AE7BDE9}"/>
          </ac:graphicFrameMkLst>
        </pc:graphicFrameChg>
        <pc:cxnChg chg="mod">
          <ac:chgData name="Scott Reavis" userId="97432d67-a659-4f61-a3a6-344f0f1808d6" providerId="ADAL" clId="{EB99CDEC-5B6F-44E6-9A45-CB2DB6E29965}" dt="2021-08-25T21:36:23.374" v="408" actId="1076"/>
          <ac:cxnSpMkLst>
            <pc:docMk/>
            <pc:sldMk cId="1658282646" sldId="826"/>
            <ac:cxnSpMk id="3" creationId="{C2617E63-31F0-474D-8D7C-8ACC47C3D96C}"/>
          </ac:cxnSpMkLst>
        </pc:cxnChg>
      </pc:sldChg>
      <pc:sldChg chg="modSp mod">
        <pc:chgData name="Scott Reavis" userId="97432d67-a659-4f61-a3a6-344f0f1808d6" providerId="ADAL" clId="{EB99CDEC-5B6F-44E6-9A45-CB2DB6E29965}" dt="2021-08-25T22:03:45.673" v="514" actId="20577"/>
        <pc:sldMkLst>
          <pc:docMk/>
          <pc:sldMk cId="1259578624" sldId="827"/>
        </pc:sldMkLst>
        <pc:spChg chg="mod">
          <ac:chgData name="Scott Reavis" userId="97432d67-a659-4f61-a3a6-344f0f1808d6" providerId="ADAL" clId="{EB99CDEC-5B6F-44E6-9A45-CB2DB6E29965}" dt="2021-08-25T22:03:00.441" v="505" actId="255"/>
          <ac:spMkLst>
            <pc:docMk/>
            <pc:sldMk cId="1259578624" sldId="827"/>
            <ac:spMk id="11" creationId="{03421E8C-37FA-484A-B34B-FEA9B4CE438E}"/>
          </ac:spMkLst>
        </pc:spChg>
        <pc:graphicFrameChg chg="modGraphic">
          <ac:chgData name="Scott Reavis" userId="97432d67-a659-4f61-a3a6-344f0f1808d6" providerId="ADAL" clId="{EB99CDEC-5B6F-44E6-9A45-CB2DB6E29965}" dt="2021-08-25T22:03:33.029" v="511" actId="20577"/>
          <ac:graphicFrameMkLst>
            <pc:docMk/>
            <pc:sldMk cId="1259578624" sldId="827"/>
            <ac:graphicFrameMk id="7" creationId="{D30A449E-CB2C-D04C-A68D-724C55E0A79C}"/>
          </ac:graphicFrameMkLst>
        </pc:graphicFrameChg>
        <pc:graphicFrameChg chg="mod modGraphic">
          <ac:chgData name="Scott Reavis" userId="97432d67-a659-4f61-a3a6-344f0f1808d6" providerId="ADAL" clId="{EB99CDEC-5B6F-44E6-9A45-CB2DB6E29965}" dt="2021-08-25T22:03:45.673" v="514" actId="20577"/>
          <ac:graphicFrameMkLst>
            <pc:docMk/>
            <pc:sldMk cId="1259578624" sldId="827"/>
            <ac:graphicFrameMk id="8" creationId="{C607B03E-0B9E-0640-AC14-98315AE7BDE9}"/>
          </ac:graphicFrameMkLst>
        </pc:graphicFrameChg>
      </pc:sldChg>
      <pc:sldChg chg="modSp mod">
        <pc:chgData name="Scott Reavis" userId="97432d67-a659-4f61-a3a6-344f0f1808d6" providerId="ADAL" clId="{EB99CDEC-5B6F-44E6-9A45-CB2DB6E29965}" dt="2021-08-27T11:46:38.109" v="672" actId="20577"/>
        <pc:sldMkLst>
          <pc:docMk/>
          <pc:sldMk cId="491531517" sldId="831"/>
        </pc:sldMkLst>
        <pc:spChg chg="mod">
          <ac:chgData name="Scott Reavis" userId="97432d67-a659-4f61-a3a6-344f0f1808d6" providerId="ADAL" clId="{EB99CDEC-5B6F-44E6-9A45-CB2DB6E29965}" dt="2021-08-27T11:46:22.383" v="665" actId="20577"/>
          <ac:spMkLst>
            <pc:docMk/>
            <pc:sldMk cId="491531517" sldId="831"/>
            <ac:spMk id="4" creationId="{B40484E1-441A-CA44-852A-FCC39831CB02}"/>
          </ac:spMkLst>
        </pc:spChg>
        <pc:spChg chg="mod">
          <ac:chgData name="Scott Reavis" userId="97432d67-a659-4f61-a3a6-344f0f1808d6" providerId="ADAL" clId="{EB99CDEC-5B6F-44E6-9A45-CB2DB6E29965}" dt="2021-08-27T11:46:38.109" v="672" actId="20577"/>
          <ac:spMkLst>
            <pc:docMk/>
            <pc:sldMk cId="491531517" sldId="831"/>
            <ac:spMk id="5" creationId="{5BF9F86C-CC86-4C40-9FB1-4AF5D225B82D}"/>
          </ac:spMkLst>
        </pc:spChg>
        <pc:spChg chg="mod">
          <ac:chgData name="Scott Reavis" userId="97432d67-a659-4f61-a3a6-344f0f1808d6" providerId="ADAL" clId="{EB99CDEC-5B6F-44E6-9A45-CB2DB6E29965}" dt="2021-08-27T11:46:31.493" v="667" actId="20577"/>
          <ac:spMkLst>
            <pc:docMk/>
            <pc:sldMk cId="491531517" sldId="831"/>
            <ac:spMk id="6" creationId="{9ACE6A2E-BE4A-7E47-B4D7-443CBB37BD00}"/>
          </ac:spMkLst>
        </pc:spChg>
      </pc:sldChg>
      <pc:sldChg chg="modSp mod">
        <pc:chgData name="Scott Reavis" userId="97432d67-a659-4f61-a3a6-344f0f1808d6" providerId="ADAL" clId="{EB99CDEC-5B6F-44E6-9A45-CB2DB6E29965}" dt="2021-08-27T11:49:30.303" v="686" actId="20577"/>
        <pc:sldMkLst>
          <pc:docMk/>
          <pc:sldMk cId="1503545586" sldId="832"/>
        </pc:sldMkLst>
        <pc:spChg chg="mod">
          <ac:chgData name="Scott Reavis" userId="97432d67-a659-4f61-a3a6-344f0f1808d6" providerId="ADAL" clId="{EB99CDEC-5B6F-44E6-9A45-CB2DB6E29965}" dt="2021-08-27T11:49:30.303" v="686" actId="20577"/>
          <ac:spMkLst>
            <pc:docMk/>
            <pc:sldMk cId="1503545586" sldId="832"/>
            <ac:spMk id="4" creationId="{9C09814D-CB47-2D4F-9D1B-F396D550CE1D}"/>
          </ac:spMkLst>
        </pc:spChg>
        <pc:spChg chg="mod">
          <ac:chgData name="Scott Reavis" userId="97432d67-a659-4f61-a3a6-344f0f1808d6" providerId="ADAL" clId="{EB99CDEC-5B6F-44E6-9A45-CB2DB6E29965}" dt="2021-08-27T11:48:55.574" v="677" actId="1076"/>
          <ac:spMkLst>
            <pc:docMk/>
            <pc:sldMk cId="1503545586" sldId="832"/>
            <ac:spMk id="5" creationId="{B70EF682-A920-BD43-AD91-B397017E4B68}"/>
          </ac:spMkLst>
        </pc:spChg>
        <pc:picChg chg="mod">
          <ac:chgData name="Scott Reavis" userId="97432d67-a659-4f61-a3a6-344f0f1808d6" providerId="ADAL" clId="{EB99CDEC-5B6F-44E6-9A45-CB2DB6E29965}" dt="2021-08-27T11:49:08.891" v="678" actId="1076"/>
          <ac:picMkLst>
            <pc:docMk/>
            <pc:sldMk cId="1503545586" sldId="832"/>
            <ac:picMk id="2" creationId="{336C99C1-8BCE-1A4B-9BC0-583C80F68920}"/>
          </ac:picMkLst>
        </pc:picChg>
      </pc:sldChg>
      <pc:sldChg chg="modSp mod">
        <pc:chgData name="Scott Reavis" userId="97432d67-a659-4f61-a3a6-344f0f1808d6" providerId="ADAL" clId="{EB99CDEC-5B6F-44E6-9A45-CB2DB6E29965}" dt="2021-08-27T11:46:04.244" v="662" actId="20577"/>
        <pc:sldMkLst>
          <pc:docMk/>
          <pc:sldMk cId="4021983573" sldId="833"/>
        </pc:sldMkLst>
        <pc:spChg chg="mod">
          <ac:chgData name="Scott Reavis" userId="97432d67-a659-4f61-a3a6-344f0f1808d6" providerId="ADAL" clId="{EB99CDEC-5B6F-44E6-9A45-CB2DB6E29965}" dt="2021-08-27T11:45:45.185" v="658" actId="1076"/>
          <ac:spMkLst>
            <pc:docMk/>
            <pc:sldMk cId="4021983573" sldId="833"/>
            <ac:spMk id="6" creationId="{2515FC12-E560-174C-B4CE-406AABF78C6A}"/>
          </ac:spMkLst>
        </pc:spChg>
        <pc:spChg chg="mod">
          <ac:chgData name="Scott Reavis" userId="97432d67-a659-4f61-a3a6-344f0f1808d6" providerId="ADAL" clId="{EB99CDEC-5B6F-44E6-9A45-CB2DB6E29965}" dt="2021-08-27T11:46:04.244" v="662" actId="20577"/>
          <ac:spMkLst>
            <pc:docMk/>
            <pc:sldMk cId="4021983573" sldId="833"/>
            <ac:spMk id="7" creationId="{4EB0FCB0-77B4-BC44-9038-6DBC4C12760E}"/>
          </ac:spMkLst>
        </pc:spChg>
      </pc:sldChg>
      <pc:sldChg chg="modSp mod">
        <pc:chgData name="Scott Reavis" userId="97432d67-a659-4f61-a3a6-344f0f1808d6" providerId="ADAL" clId="{EB99CDEC-5B6F-44E6-9A45-CB2DB6E29965}" dt="2021-08-27T11:48:40.592" v="675" actId="1076"/>
        <pc:sldMkLst>
          <pc:docMk/>
          <pc:sldMk cId="662559997" sldId="836"/>
        </pc:sldMkLst>
        <pc:spChg chg="mod">
          <ac:chgData name="Scott Reavis" userId="97432d67-a659-4f61-a3a6-344f0f1808d6" providerId="ADAL" clId="{EB99CDEC-5B6F-44E6-9A45-CB2DB6E29965}" dt="2021-08-27T11:48:32.121" v="674" actId="1076"/>
          <ac:spMkLst>
            <pc:docMk/>
            <pc:sldMk cId="662559997" sldId="836"/>
            <ac:spMk id="6" creationId="{DF21BFE2-2C09-F24B-9502-4C3DFF314F59}"/>
          </ac:spMkLst>
        </pc:spChg>
        <pc:spChg chg="mod">
          <ac:chgData name="Scott Reavis" userId="97432d67-a659-4f61-a3a6-344f0f1808d6" providerId="ADAL" clId="{EB99CDEC-5B6F-44E6-9A45-CB2DB6E29965}" dt="2021-08-27T11:48:40.592" v="675" actId="1076"/>
          <ac:spMkLst>
            <pc:docMk/>
            <pc:sldMk cId="662559997" sldId="836"/>
            <ac:spMk id="10" creationId="{AF3118CD-B948-264F-8E61-E86214DB6F80}"/>
          </ac:spMkLst>
        </pc:spChg>
      </pc:sldChg>
      <pc:sldChg chg="modSp mod">
        <pc:chgData name="Scott Reavis" userId="97432d67-a659-4f61-a3a6-344f0f1808d6" providerId="ADAL" clId="{EB99CDEC-5B6F-44E6-9A45-CB2DB6E29965}" dt="2021-08-27T11:44:59.257" v="645" actId="1076"/>
        <pc:sldMkLst>
          <pc:docMk/>
          <pc:sldMk cId="2284377489" sldId="837"/>
        </pc:sldMkLst>
        <pc:spChg chg="mod">
          <ac:chgData name="Scott Reavis" userId="97432d67-a659-4f61-a3a6-344f0f1808d6" providerId="ADAL" clId="{EB99CDEC-5B6F-44E6-9A45-CB2DB6E29965}" dt="2021-08-27T11:43:47.118" v="637" actId="1076"/>
          <ac:spMkLst>
            <pc:docMk/>
            <pc:sldMk cId="2284377489" sldId="837"/>
            <ac:spMk id="9" creationId="{3D59398B-3700-8245-AE2F-D60690EDF6D1}"/>
          </ac:spMkLst>
        </pc:spChg>
        <pc:spChg chg="mod">
          <ac:chgData name="Scott Reavis" userId="97432d67-a659-4f61-a3a6-344f0f1808d6" providerId="ADAL" clId="{EB99CDEC-5B6F-44E6-9A45-CB2DB6E29965}" dt="2021-08-27T11:44:44.365" v="644" actId="1076"/>
          <ac:spMkLst>
            <pc:docMk/>
            <pc:sldMk cId="2284377489" sldId="837"/>
            <ac:spMk id="10" creationId="{698F8BF1-86CC-7A42-AA52-D60C4288E6DC}"/>
          </ac:spMkLst>
        </pc:spChg>
        <pc:spChg chg="mod">
          <ac:chgData name="Scott Reavis" userId="97432d67-a659-4f61-a3a6-344f0f1808d6" providerId="ADAL" clId="{EB99CDEC-5B6F-44E6-9A45-CB2DB6E29965}" dt="2021-08-27T11:43:40.751" v="636" actId="255"/>
          <ac:spMkLst>
            <pc:docMk/>
            <pc:sldMk cId="2284377489" sldId="837"/>
            <ac:spMk id="11" creationId="{03421E8C-37FA-484A-B34B-FEA9B4CE438E}"/>
          </ac:spMkLst>
        </pc:spChg>
        <pc:graphicFrameChg chg="modGraphic">
          <ac:chgData name="Scott Reavis" userId="97432d67-a659-4f61-a3a6-344f0f1808d6" providerId="ADAL" clId="{EB99CDEC-5B6F-44E6-9A45-CB2DB6E29965}" dt="2021-08-27T11:44:07.604" v="639" actId="20577"/>
          <ac:graphicFrameMkLst>
            <pc:docMk/>
            <pc:sldMk cId="2284377489" sldId="837"/>
            <ac:graphicFrameMk id="7" creationId="{D30A449E-CB2C-D04C-A68D-724C55E0A79C}"/>
          </ac:graphicFrameMkLst>
        </pc:graphicFrameChg>
        <pc:graphicFrameChg chg="mod">
          <ac:chgData name="Scott Reavis" userId="97432d67-a659-4f61-a3a6-344f0f1808d6" providerId="ADAL" clId="{EB99CDEC-5B6F-44E6-9A45-CB2DB6E29965}" dt="2021-08-27T11:44:40.003" v="643" actId="1076"/>
          <ac:graphicFrameMkLst>
            <pc:docMk/>
            <pc:sldMk cId="2284377489" sldId="837"/>
            <ac:graphicFrameMk id="8" creationId="{C607B03E-0B9E-0640-AC14-98315AE7BDE9}"/>
          </ac:graphicFrameMkLst>
        </pc:graphicFrameChg>
        <pc:cxnChg chg="mod">
          <ac:chgData name="Scott Reavis" userId="97432d67-a659-4f61-a3a6-344f0f1808d6" providerId="ADAL" clId="{EB99CDEC-5B6F-44E6-9A45-CB2DB6E29965}" dt="2021-08-27T11:44:59.257" v="645" actId="1076"/>
          <ac:cxnSpMkLst>
            <pc:docMk/>
            <pc:sldMk cId="2284377489" sldId="837"/>
            <ac:cxnSpMk id="3" creationId="{C2617E63-31F0-474D-8D7C-8ACC47C3D96C}"/>
          </ac:cxnSpMkLst>
        </pc:cxnChg>
      </pc:sldChg>
      <pc:sldChg chg="modSp mod">
        <pc:chgData name="Scott Reavis" userId="97432d67-a659-4f61-a3a6-344f0f1808d6" providerId="ADAL" clId="{EB99CDEC-5B6F-44E6-9A45-CB2DB6E29965}" dt="2021-08-27T11:52:13.146" v="710" actId="1076"/>
        <pc:sldMkLst>
          <pc:docMk/>
          <pc:sldMk cId="1288450188" sldId="840"/>
        </pc:sldMkLst>
        <pc:spChg chg="mod">
          <ac:chgData name="Scott Reavis" userId="97432d67-a659-4f61-a3a6-344f0f1808d6" providerId="ADAL" clId="{EB99CDEC-5B6F-44E6-9A45-CB2DB6E29965}" dt="2021-08-27T11:52:13.146" v="710" actId="1076"/>
          <ac:spMkLst>
            <pc:docMk/>
            <pc:sldMk cId="1288450188" sldId="840"/>
            <ac:spMk id="9" creationId="{3D59398B-3700-8245-AE2F-D60690EDF6D1}"/>
          </ac:spMkLst>
        </pc:spChg>
        <pc:spChg chg="mod">
          <ac:chgData name="Scott Reavis" userId="97432d67-a659-4f61-a3a6-344f0f1808d6" providerId="ADAL" clId="{EB99CDEC-5B6F-44E6-9A45-CB2DB6E29965}" dt="2021-08-27T11:51:26.589" v="706" actId="1076"/>
          <ac:spMkLst>
            <pc:docMk/>
            <pc:sldMk cId="1288450188" sldId="840"/>
            <ac:spMk id="10" creationId="{698F8BF1-86CC-7A42-AA52-D60C4288E6DC}"/>
          </ac:spMkLst>
        </pc:spChg>
        <pc:spChg chg="mod">
          <ac:chgData name="Scott Reavis" userId="97432d67-a659-4f61-a3a6-344f0f1808d6" providerId="ADAL" clId="{EB99CDEC-5B6F-44E6-9A45-CB2DB6E29965}" dt="2021-08-27T11:50:09.102" v="688" actId="255"/>
          <ac:spMkLst>
            <pc:docMk/>
            <pc:sldMk cId="1288450188" sldId="840"/>
            <ac:spMk id="11" creationId="{03421E8C-37FA-484A-B34B-FEA9B4CE438E}"/>
          </ac:spMkLst>
        </pc:spChg>
        <pc:graphicFrameChg chg="mod">
          <ac:chgData name="Scott Reavis" userId="97432d67-a659-4f61-a3a6-344f0f1808d6" providerId="ADAL" clId="{EB99CDEC-5B6F-44E6-9A45-CB2DB6E29965}" dt="2021-08-27T11:51:13.335" v="703" actId="1076"/>
          <ac:graphicFrameMkLst>
            <pc:docMk/>
            <pc:sldMk cId="1288450188" sldId="840"/>
            <ac:graphicFrameMk id="7" creationId="{D30A449E-CB2C-D04C-A68D-724C55E0A79C}"/>
          </ac:graphicFrameMkLst>
        </pc:graphicFrameChg>
        <pc:graphicFrameChg chg="modGraphic">
          <ac:chgData name="Scott Reavis" userId="97432d67-a659-4f61-a3a6-344f0f1808d6" providerId="ADAL" clId="{EB99CDEC-5B6F-44E6-9A45-CB2DB6E29965}" dt="2021-08-27T11:51:36.297" v="707" actId="2165"/>
          <ac:graphicFrameMkLst>
            <pc:docMk/>
            <pc:sldMk cId="1288450188" sldId="840"/>
            <ac:graphicFrameMk id="8" creationId="{C607B03E-0B9E-0640-AC14-98315AE7BDE9}"/>
          </ac:graphicFrameMkLst>
        </pc:graphicFrameChg>
        <pc:cxnChg chg="mod">
          <ac:chgData name="Scott Reavis" userId="97432d67-a659-4f61-a3a6-344f0f1808d6" providerId="ADAL" clId="{EB99CDEC-5B6F-44E6-9A45-CB2DB6E29965}" dt="2021-08-27T11:51:07.436" v="702" actId="1076"/>
          <ac:cxnSpMkLst>
            <pc:docMk/>
            <pc:sldMk cId="1288450188" sldId="840"/>
            <ac:cxnSpMk id="3" creationId="{C2617E63-31F0-474D-8D7C-8ACC47C3D96C}"/>
          </ac:cxnSpMkLst>
        </pc:cxnChg>
      </pc:sldChg>
      <pc:sldChg chg="modSp mod">
        <pc:chgData name="Scott Reavis" userId="97432d67-a659-4f61-a3a6-344f0f1808d6" providerId="ADAL" clId="{EB99CDEC-5B6F-44E6-9A45-CB2DB6E29965}" dt="2021-08-27T11:53:22.125" v="727" actId="20577"/>
        <pc:sldMkLst>
          <pc:docMk/>
          <pc:sldMk cId="1153688396" sldId="843"/>
        </pc:sldMkLst>
        <pc:spChg chg="mod">
          <ac:chgData name="Scott Reavis" userId="97432d67-a659-4f61-a3a6-344f0f1808d6" providerId="ADAL" clId="{EB99CDEC-5B6F-44E6-9A45-CB2DB6E29965}" dt="2021-08-27T11:53:22.125" v="727" actId="20577"/>
          <ac:spMkLst>
            <pc:docMk/>
            <pc:sldMk cId="1153688396" sldId="843"/>
            <ac:spMk id="7" creationId="{4250BC1F-761A-744D-AFC9-41244BCBD41F}"/>
          </ac:spMkLst>
        </pc:spChg>
        <pc:spChg chg="mod">
          <ac:chgData name="Scott Reavis" userId="97432d67-a659-4f61-a3a6-344f0f1808d6" providerId="ADAL" clId="{EB99CDEC-5B6F-44E6-9A45-CB2DB6E29965}" dt="2021-08-27T11:52:27.876" v="712" actId="1076"/>
          <ac:spMkLst>
            <pc:docMk/>
            <pc:sldMk cId="1153688396" sldId="843"/>
            <ac:spMk id="8" creationId="{36973719-0531-B84C-956E-F24B8890E6FC}"/>
          </ac:spMkLst>
        </pc:spChg>
        <pc:spChg chg="mod">
          <ac:chgData name="Scott Reavis" userId="97432d67-a659-4f61-a3a6-344f0f1808d6" providerId="ADAL" clId="{EB99CDEC-5B6F-44E6-9A45-CB2DB6E29965}" dt="2021-08-27T11:53:08.827" v="722" actId="208"/>
          <ac:spMkLst>
            <pc:docMk/>
            <pc:sldMk cId="1153688396" sldId="843"/>
            <ac:spMk id="9" creationId="{D6D41BFE-FDD1-DF46-A195-647FD96FF717}"/>
          </ac:spMkLst>
        </pc:spChg>
        <pc:spChg chg="mod">
          <ac:chgData name="Scott Reavis" userId="97432d67-a659-4f61-a3a6-344f0f1808d6" providerId="ADAL" clId="{EB99CDEC-5B6F-44E6-9A45-CB2DB6E29965}" dt="2021-08-27T11:52:38.166" v="714" actId="208"/>
          <ac:spMkLst>
            <pc:docMk/>
            <pc:sldMk cId="1153688396" sldId="843"/>
            <ac:spMk id="10" creationId="{AD8A2963-39F2-A94F-95EF-C1FBDA7AF117}"/>
          </ac:spMkLst>
        </pc:spChg>
        <pc:spChg chg="mod">
          <ac:chgData name="Scott Reavis" userId="97432d67-a659-4f61-a3a6-344f0f1808d6" providerId="ADAL" clId="{EB99CDEC-5B6F-44E6-9A45-CB2DB6E29965}" dt="2021-08-27T11:52:51.900" v="718" actId="208"/>
          <ac:spMkLst>
            <pc:docMk/>
            <pc:sldMk cId="1153688396" sldId="843"/>
            <ac:spMk id="11" creationId="{AC2A8A78-906E-F447-8C7F-8F6E2B1697D1}"/>
          </ac:spMkLst>
        </pc:spChg>
        <pc:spChg chg="mod">
          <ac:chgData name="Scott Reavis" userId="97432d67-a659-4f61-a3a6-344f0f1808d6" providerId="ADAL" clId="{EB99CDEC-5B6F-44E6-9A45-CB2DB6E29965}" dt="2021-08-27T11:52:44.888" v="716" actId="208"/>
          <ac:spMkLst>
            <pc:docMk/>
            <pc:sldMk cId="1153688396" sldId="843"/>
            <ac:spMk id="12" creationId="{EF472441-6C12-604B-A3A0-68D8A5458C80}"/>
          </ac:spMkLst>
        </pc:spChg>
        <pc:spChg chg="mod">
          <ac:chgData name="Scott Reavis" userId="97432d67-a659-4f61-a3a6-344f0f1808d6" providerId="ADAL" clId="{EB99CDEC-5B6F-44E6-9A45-CB2DB6E29965}" dt="2021-08-27T11:53:00.896" v="720" actId="208"/>
          <ac:spMkLst>
            <pc:docMk/>
            <pc:sldMk cId="1153688396" sldId="843"/>
            <ac:spMk id="13" creationId="{03957AF8-CECA-6A4D-9A94-3648374CE975}"/>
          </ac:spMkLst>
        </pc:spChg>
      </pc:sldChg>
      <pc:sldChg chg="modSp mod">
        <pc:chgData name="Scott Reavis" userId="97432d67-a659-4f61-a3a6-344f0f1808d6" providerId="ADAL" clId="{EB99CDEC-5B6F-44E6-9A45-CB2DB6E29965}" dt="2021-08-27T11:56:41.758" v="739" actId="1076"/>
        <pc:sldMkLst>
          <pc:docMk/>
          <pc:sldMk cId="3739330323" sldId="844"/>
        </pc:sldMkLst>
        <pc:spChg chg="mod">
          <ac:chgData name="Scott Reavis" userId="97432d67-a659-4f61-a3a6-344f0f1808d6" providerId="ADAL" clId="{EB99CDEC-5B6F-44E6-9A45-CB2DB6E29965}" dt="2021-08-27T11:56:41.758" v="739" actId="1076"/>
          <ac:spMkLst>
            <pc:docMk/>
            <pc:sldMk cId="3739330323" sldId="844"/>
            <ac:spMk id="8" creationId="{36973719-0531-B84C-956E-F24B8890E6FC}"/>
          </ac:spMkLst>
        </pc:spChg>
        <pc:spChg chg="mod">
          <ac:chgData name="Scott Reavis" userId="97432d67-a659-4f61-a3a6-344f0f1808d6" providerId="ADAL" clId="{EB99CDEC-5B6F-44E6-9A45-CB2DB6E29965}" dt="2021-08-27T11:53:36.666" v="729" actId="208"/>
          <ac:spMkLst>
            <pc:docMk/>
            <pc:sldMk cId="3739330323" sldId="844"/>
            <ac:spMk id="9" creationId="{D47F7123-8066-894B-A1AA-41278118E0E8}"/>
          </ac:spMkLst>
        </pc:spChg>
        <pc:spChg chg="mod">
          <ac:chgData name="Scott Reavis" userId="97432d67-a659-4f61-a3a6-344f0f1808d6" providerId="ADAL" clId="{EB99CDEC-5B6F-44E6-9A45-CB2DB6E29965}" dt="2021-08-27T11:53:56.245" v="733" actId="208"/>
          <ac:spMkLst>
            <pc:docMk/>
            <pc:sldMk cId="3739330323" sldId="844"/>
            <ac:spMk id="10" creationId="{D61848EB-3210-7546-8332-66D4D95CFBCA}"/>
          </ac:spMkLst>
        </pc:spChg>
        <pc:spChg chg="mod">
          <ac:chgData name="Scott Reavis" userId="97432d67-a659-4f61-a3a6-344f0f1808d6" providerId="ADAL" clId="{EB99CDEC-5B6F-44E6-9A45-CB2DB6E29965}" dt="2021-08-27T11:56:07.882" v="737" actId="14100"/>
          <ac:spMkLst>
            <pc:docMk/>
            <pc:sldMk cId="3739330323" sldId="844"/>
            <ac:spMk id="11" creationId="{4CD12819-A6BD-BF4A-A5C9-6630FAC8A13C}"/>
          </ac:spMkLst>
        </pc:spChg>
        <pc:spChg chg="mod">
          <ac:chgData name="Scott Reavis" userId="97432d67-a659-4f61-a3a6-344f0f1808d6" providerId="ADAL" clId="{EB99CDEC-5B6F-44E6-9A45-CB2DB6E29965}" dt="2021-08-27T11:54:03.662" v="735" actId="208"/>
          <ac:spMkLst>
            <pc:docMk/>
            <pc:sldMk cId="3739330323" sldId="844"/>
            <ac:spMk id="12" creationId="{21665378-BFF8-0644-963A-D75805D1DA8E}"/>
          </ac:spMkLst>
        </pc:spChg>
      </pc:sldChg>
      <pc:sldChg chg="modSp mod">
        <pc:chgData name="Scott Reavis" userId="97432d67-a659-4f61-a3a6-344f0f1808d6" providerId="ADAL" clId="{EB99CDEC-5B6F-44E6-9A45-CB2DB6E29965}" dt="2021-08-25T22:06:42.038" v="528" actId="1076"/>
        <pc:sldMkLst>
          <pc:docMk/>
          <pc:sldMk cId="3831582685" sldId="845"/>
        </pc:sldMkLst>
        <pc:spChg chg="mod">
          <ac:chgData name="Scott Reavis" userId="97432d67-a659-4f61-a3a6-344f0f1808d6" providerId="ADAL" clId="{EB99CDEC-5B6F-44E6-9A45-CB2DB6E29965}" dt="2021-08-25T22:06:42.038" v="528" actId="1076"/>
          <ac:spMkLst>
            <pc:docMk/>
            <pc:sldMk cId="3831582685" sldId="845"/>
            <ac:spMk id="6" creationId="{3EFB058C-87BA-9143-8DCF-0C741279A0AD}"/>
          </ac:spMkLst>
        </pc:spChg>
        <pc:spChg chg="mod">
          <ac:chgData name="Scott Reavis" userId="97432d67-a659-4f61-a3a6-344f0f1808d6" providerId="ADAL" clId="{EB99CDEC-5B6F-44E6-9A45-CB2DB6E29965}" dt="2021-08-25T22:06:36.715" v="527" actId="113"/>
          <ac:spMkLst>
            <pc:docMk/>
            <pc:sldMk cId="3831582685" sldId="845"/>
            <ac:spMk id="7" creationId="{37E50E9B-B7EB-5C40-9E5B-FF51619144B3}"/>
          </ac:spMkLst>
        </pc:spChg>
      </pc:sldChg>
      <pc:sldChg chg="modSp mod">
        <pc:chgData name="Scott Reavis" userId="97432d67-a659-4f61-a3a6-344f0f1808d6" providerId="ADAL" clId="{EB99CDEC-5B6F-44E6-9A45-CB2DB6E29965}" dt="2021-08-25T22:09:16.547" v="553" actId="20577"/>
        <pc:sldMkLst>
          <pc:docMk/>
          <pc:sldMk cId="1592415566" sldId="846"/>
        </pc:sldMkLst>
        <pc:spChg chg="mod">
          <ac:chgData name="Scott Reavis" userId="97432d67-a659-4f61-a3a6-344f0f1808d6" providerId="ADAL" clId="{EB99CDEC-5B6F-44E6-9A45-CB2DB6E29965}" dt="2021-08-25T22:08:57.037" v="548" actId="20577"/>
          <ac:spMkLst>
            <pc:docMk/>
            <pc:sldMk cId="1592415566" sldId="846"/>
            <ac:spMk id="7" creationId="{8C6A72F2-E277-AB49-B9D5-9A21F4CACD9B}"/>
          </ac:spMkLst>
        </pc:spChg>
        <pc:spChg chg="mod">
          <ac:chgData name="Scott Reavis" userId="97432d67-a659-4f61-a3a6-344f0f1808d6" providerId="ADAL" clId="{EB99CDEC-5B6F-44E6-9A45-CB2DB6E29965}" dt="2021-08-25T22:09:16.547" v="553" actId="20577"/>
          <ac:spMkLst>
            <pc:docMk/>
            <pc:sldMk cId="1592415566" sldId="846"/>
            <ac:spMk id="9" creationId="{E737A0D6-CBD3-794B-82CE-5C1CA3C6DBD3}"/>
          </ac:spMkLst>
        </pc:spChg>
      </pc:sldChg>
      <pc:sldChg chg="modSp mod">
        <pc:chgData name="Scott Reavis" userId="97432d67-a659-4f61-a3a6-344f0f1808d6" providerId="ADAL" clId="{EB99CDEC-5B6F-44E6-9A45-CB2DB6E29965}" dt="2021-08-25T22:10:00.663" v="562" actId="1076"/>
        <pc:sldMkLst>
          <pc:docMk/>
          <pc:sldMk cId="770212230" sldId="847"/>
        </pc:sldMkLst>
        <pc:spChg chg="mod">
          <ac:chgData name="Scott Reavis" userId="97432d67-a659-4f61-a3a6-344f0f1808d6" providerId="ADAL" clId="{EB99CDEC-5B6F-44E6-9A45-CB2DB6E29965}" dt="2021-08-25T22:09:48.770" v="561" actId="1076"/>
          <ac:spMkLst>
            <pc:docMk/>
            <pc:sldMk cId="770212230" sldId="847"/>
            <ac:spMk id="2" creationId="{46FCB876-6BEF-9E4B-B620-7A67F37FC748}"/>
          </ac:spMkLst>
        </pc:spChg>
        <pc:spChg chg="mod">
          <ac:chgData name="Scott Reavis" userId="97432d67-a659-4f61-a3a6-344f0f1808d6" providerId="ADAL" clId="{EB99CDEC-5B6F-44E6-9A45-CB2DB6E29965}" dt="2021-08-25T22:09:36.118" v="560" actId="20577"/>
          <ac:spMkLst>
            <pc:docMk/>
            <pc:sldMk cId="770212230" sldId="847"/>
            <ac:spMk id="3" creationId="{57A2AB3A-CDFE-EA45-993B-DCC1DD4B772D}"/>
          </ac:spMkLst>
        </pc:spChg>
        <pc:picChg chg="mod">
          <ac:chgData name="Scott Reavis" userId="97432d67-a659-4f61-a3a6-344f0f1808d6" providerId="ADAL" clId="{EB99CDEC-5B6F-44E6-9A45-CB2DB6E29965}" dt="2021-08-25T22:10:00.663" v="562" actId="1076"/>
          <ac:picMkLst>
            <pc:docMk/>
            <pc:sldMk cId="770212230" sldId="847"/>
            <ac:picMk id="4" creationId="{F98C4872-4ABB-E043-8CB9-83AD738CEE37}"/>
          </ac:picMkLst>
        </pc:picChg>
      </pc:sldChg>
      <pc:sldChg chg="modSp mod">
        <pc:chgData name="Scott Reavis" userId="97432d67-a659-4f61-a3a6-344f0f1808d6" providerId="ADAL" clId="{EB99CDEC-5B6F-44E6-9A45-CB2DB6E29965}" dt="2021-08-27T11:43:25.078" v="633" actId="1076"/>
        <pc:sldMkLst>
          <pc:docMk/>
          <pc:sldMk cId="2331289982" sldId="848"/>
        </pc:sldMkLst>
        <pc:spChg chg="mod">
          <ac:chgData name="Scott Reavis" userId="97432d67-a659-4f61-a3a6-344f0f1808d6" providerId="ADAL" clId="{EB99CDEC-5B6F-44E6-9A45-CB2DB6E29965}" dt="2021-08-27T11:43:16.038" v="631" actId="113"/>
          <ac:spMkLst>
            <pc:docMk/>
            <pc:sldMk cId="2331289982" sldId="848"/>
            <ac:spMk id="4" creationId="{060835EF-2232-AD49-A20D-7927ADDE674D}"/>
          </ac:spMkLst>
        </pc:spChg>
        <pc:picChg chg="mod">
          <ac:chgData name="Scott Reavis" userId="97432d67-a659-4f61-a3a6-344f0f1808d6" providerId="ADAL" clId="{EB99CDEC-5B6F-44E6-9A45-CB2DB6E29965}" dt="2021-08-27T11:43:22.261" v="632" actId="1076"/>
          <ac:picMkLst>
            <pc:docMk/>
            <pc:sldMk cId="2331289982" sldId="848"/>
            <ac:picMk id="2" creationId="{B5FC2EF8-CBFD-4649-99F5-E57D606BF47B}"/>
          </ac:picMkLst>
        </pc:picChg>
        <pc:picChg chg="mod">
          <ac:chgData name="Scott Reavis" userId="97432d67-a659-4f61-a3a6-344f0f1808d6" providerId="ADAL" clId="{EB99CDEC-5B6F-44E6-9A45-CB2DB6E29965}" dt="2021-08-27T11:43:25.078" v="633" actId="1076"/>
          <ac:picMkLst>
            <pc:docMk/>
            <pc:sldMk cId="2331289982" sldId="848"/>
            <ac:picMk id="3" creationId="{03D90408-E0F7-7444-8492-E471EDD8CFC5}"/>
          </ac:picMkLst>
        </pc:picChg>
      </pc:sldChg>
      <pc:sldChg chg="modSp mod">
        <pc:chgData name="Scott Reavis" userId="97432d67-a659-4f61-a3a6-344f0f1808d6" providerId="ADAL" clId="{EB99CDEC-5B6F-44E6-9A45-CB2DB6E29965}" dt="2021-08-25T22:05:08.313" v="517" actId="20577"/>
        <pc:sldMkLst>
          <pc:docMk/>
          <pc:sldMk cId="1866440884" sldId="852"/>
        </pc:sldMkLst>
        <pc:spChg chg="mod">
          <ac:chgData name="Scott Reavis" userId="97432d67-a659-4f61-a3a6-344f0f1808d6" providerId="ADAL" clId="{EB99CDEC-5B6F-44E6-9A45-CB2DB6E29965}" dt="2021-08-25T22:04:57.543" v="516" actId="113"/>
          <ac:spMkLst>
            <pc:docMk/>
            <pc:sldMk cId="1866440884" sldId="852"/>
            <ac:spMk id="7" creationId="{8BCDFE86-4418-5F42-AC4A-895BC73BBBC0}"/>
          </ac:spMkLst>
        </pc:spChg>
        <pc:spChg chg="mod">
          <ac:chgData name="Scott Reavis" userId="97432d67-a659-4f61-a3a6-344f0f1808d6" providerId="ADAL" clId="{EB99CDEC-5B6F-44E6-9A45-CB2DB6E29965}" dt="2021-08-25T22:05:08.313" v="517" actId="20577"/>
          <ac:spMkLst>
            <pc:docMk/>
            <pc:sldMk cId="1866440884" sldId="852"/>
            <ac:spMk id="9" creationId="{EF4360E0-CEA0-3942-B221-83367FDA0F8A}"/>
          </ac:spMkLst>
        </pc:spChg>
      </pc:sldChg>
      <pc:sldChg chg="modSp mod">
        <pc:chgData name="Scott Reavis" userId="97432d67-a659-4f61-a3a6-344f0f1808d6" providerId="ADAL" clId="{EB99CDEC-5B6F-44E6-9A45-CB2DB6E29965}" dt="2021-08-25T22:06:10.060" v="525" actId="20577"/>
        <pc:sldMkLst>
          <pc:docMk/>
          <pc:sldMk cId="963017521" sldId="853"/>
        </pc:sldMkLst>
        <pc:spChg chg="mod">
          <ac:chgData name="Scott Reavis" userId="97432d67-a659-4f61-a3a6-344f0f1808d6" providerId="ADAL" clId="{EB99CDEC-5B6F-44E6-9A45-CB2DB6E29965}" dt="2021-08-25T22:05:59.322" v="520" actId="20577"/>
          <ac:spMkLst>
            <pc:docMk/>
            <pc:sldMk cId="963017521" sldId="853"/>
            <ac:spMk id="4" creationId="{B40484E1-441A-CA44-852A-FCC39831CB02}"/>
          </ac:spMkLst>
        </pc:spChg>
        <pc:spChg chg="mod">
          <ac:chgData name="Scott Reavis" userId="97432d67-a659-4f61-a3a6-344f0f1808d6" providerId="ADAL" clId="{EB99CDEC-5B6F-44E6-9A45-CB2DB6E29965}" dt="2021-08-25T22:06:10.060" v="525" actId="20577"/>
          <ac:spMkLst>
            <pc:docMk/>
            <pc:sldMk cId="963017521" sldId="853"/>
            <ac:spMk id="5" creationId="{5BF9F86C-CC86-4C40-9FB1-4AF5D225B82D}"/>
          </ac:spMkLst>
        </pc:spChg>
      </pc:sldChg>
      <pc:sldChg chg="modSp mod">
        <pc:chgData name="Scott Reavis" userId="97432d67-a659-4f61-a3a6-344f0f1808d6" providerId="ADAL" clId="{EB99CDEC-5B6F-44E6-9A45-CB2DB6E29965}" dt="2021-08-25T22:12:58.624" v="583" actId="208"/>
        <pc:sldMkLst>
          <pc:docMk/>
          <pc:sldMk cId="117180760" sldId="854"/>
        </pc:sldMkLst>
        <pc:spChg chg="mod">
          <ac:chgData name="Scott Reavis" userId="97432d67-a659-4f61-a3a6-344f0f1808d6" providerId="ADAL" clId="{EB99CDEC-5B6F-44E6-9A45-CB2DB6E29965}" dt="2021-08-25T22:08:06.555" v="539" actId="20577"/>
          <ac:spMkLst>
            <pc:docMk/>
            <pc:sldMk cId="117180760" sldId="854"/>
            <ac:spMk id="7" creationId="{4250BC1F-761A-744D-AFC9-41244BCBD41F}"/>
          </ac:spMkLst>
        </pc:spChg>
        <pc:spChg chg="mod">
          <ac:chgData name="Scott Reavis" userId="97432d67-a659-4f61-a3a6-344f0f1808d6" providerId="ADAL" clId="{EB99CDEC-5B6F-44E6-9A45-CB2DB6E29965}" dt="2021-08-25T22:07:53.362" v="533" actId="113"/>
          <ac:spMkLst>
            <pc:docMk/>
            <pc:sldMk cId="117180760" sldId="854"/>
            <ac:spMk id="8" creationId="{36973719-0531-B84C-956E-F24B8890E6FC}"/>
          </ac:spMkLst>
        </pc:spChg>
        <pc:spChg chg="mod">
          <ac:chgData name="Scott Reavis" userId="97432d67-a659-4f61-a3a6-344f0f1808d6" providerId="ADAL" clId="{EB99CDEC-5B6F-44E6-9A45-CB2DB6E29965}" dt="2021-08-25T22:10:55.541" v="566" actId="208"/>
          <ac:spMkLst>
            <pc:docMk/>
            <pc:sldMk cId="117180760" sldId="854"/>
            <ac:spMk id="14" creationId="{D389F597-820E-B74E-9B11-A543B3CCBB2F}"/>
          </ac:spMkLst>
        </pc:spChg>
        <pc:spChg chg="mod">
          <ac:chgData name="Scott Reavis" userId="97432d67-a659-4f61-a3a6-344f0f1808d6" providerId="ADAL" clId="{EB99CDEC-5B6F-44E6-9A45-CB2DB6E29965}" dt="2021-08-25T22:11:10.404" v="570" actId="208"/>
          <ac:spMkLst>
            <pc:docMk/>
            <pc:sldMk cId="117180760" sldId="854"/>
            <ac:spMk id="15" creationId="{2B262E0B-BCD3-EA46-96AB-A592FA5CBEA5}"/>
          </ac:spMkLst>
        </pc:spChg>
        <pc:spChg chg="mod">
          <ac:chgData name="Scott Reavis" userId="97432d67-a659-4f61-a3a6-344f0f1808d6" providerId="ADAL" clId="{EB99CDEC-5B6F-44E6-9A45-CB2DB6E29965}" dt="2021-08-25T22:12:27.584" v="576" actId="208"/>
          <ac:spMkLst>
            <pc:docMk/>
            <pc:sldMk cId="117180760" sldId="854"/>
            <ac:spMk id="16" creationId="{B58886AB-314F-1245-B28B-6C94468664E6}"/>
          </ac:spMkLst>
        </pc:spChg>
        <pc:spChg chg="mod">
          <ac:chgData name="Scott Reavis" userId="97432d67-a659-4f61-a3a6-344f0f1808d6" providerId="ADAL" clId="{EB99CDEC-5B6F-44E6-9A45-CB2DB6E29965}" dt="2021-08-25T22:12:35.718" v="578" actId="208"/>
          <ac:spMkLst>
            <pc:docMk/>
            <pc:sldMk cId="117180760" sldId="854"/>
            <ac:spMk id="17" creationId="{462C9224-2002-FC46-A434-8B7DBB6145A8}"/>
          </ac:spMkLst>
        </pc:spChg>
        <pc:spChg chg="mod">
          <ac:chgData name="Scott Reavis" userId="97432d67-a659-4f61-a3a6-344f0f1808d6" providerId="ADAL" clId="{EB99CDEC-5B6F-44E6-9A45-CB2DB6E29965}" dt="2021-08-25T22:12:12.109" v="574" actId="208"/>
          <ac:spMkLst>
            <pc:docMk/>
            <pc:sldMk cId="117180760" sldId="854"/>
            <ac:spMk id="19" creationId="{7A25D8D4-4B51-194D-AA77-0368DDADAB65}"/>
          </ac:spMkLst>
        </pc:spChg>
        <pc:spChg chg="mod">
          <ac:chgData name="Scott Reavis" userId="97432d67-a659-4f61-a3a6-344f0f1808d6" providerId="ADAL" clId="{EB99CDEC-5B6F-44E6-9A45-CB2DB6E29965}" dt="2021-08-25T22:12:47.249" v="580" actId="208"/>
          <ac:spMkLst>
            <pc:docMk/>
            <pc:sldMk cId="117180760" sldId="854"/>
            <ac:spMk id="20" creationId="{0FD457DC-08F6-2145-B55B-48C44E140904}"/>
          </ac:spMkLst>
        </pc:spChg>
        <pc:spChg chg="mod">
          <ac:chgData name="Scott Reavis" userId="97432d67-a659-4f61-a3a6-344f0f1808d6" providerId="ADAL" clId="{EB99CDEC-5B6F-44E6-9A45-CB2DB6E29965}" dt="2021-08-25T22:12:58.624" v="583" actId="208"/>
          <ac:spMkLst>
            <pc:docMk/>
            <pc:sldMk cId="117180760" sldId="854"/>
            <ac:spMk id="21" creationId="{096721A2-D829-A449-BB3E-229A603392F0}"/>
          </ac:spMkLst>
        </pc:spChg>
      </pc:sldChg>
      <pc:sldChg chg="modSp mod">
        <pc:chgData name="Scott Reavis" userId="97432d67-a659-4f61-a3a6-344f0f1808d6" providerId="ADAL" clId="{EB99CDEC-5B6F-44E6-9A45-CB2DB6E29965}" dt="2021-08-25T22:13:38.432" v="585" actId="113"/>
        <pc:sldMkLst>
          <pc:docMk/>
          <pc:sldMk cId="2438338272" sldId="855"/>
        </pc:sldMkLst>
        <pc:spChg chg="mod">
          <ac:chgData name="Scott Reavis" userId="97432d67-a659-4f61-a3a6-344f0f1808d6" providerId="ADAL" clId="{EB99CDEC-5B6F-44E6-9A45-CB2DB6E29965}" dt="2021-08-25T22:13:38.432" v="585" actId="113"/>
          <ac:spMkLst>
            <pc:docMk/>
            <pc:sldMk cId="2438338272" sldId="855"/>
            <ac:spMk id="6" creationId="{DF21BFE2-2C09-F24B-9502-4C3DFF314F59}"/>
          </ac:spMkLst>
        </pc:spChg>
      </pc:sldChg>
      <pc:sldChg chg="modSp mod">
        <pc:chgData name="Scott Reavis" userId="97432d67-a659-4f61-a3a6-344f0f1808d6" providerId="ADAL" clId="{EB99CDEC-5B6F-44E6-9A45-CB2DB6E29965}" dt="2021-08-27T11:41:49.025" v="620" actId="20577"/>
        <pc:sldMkLst>
          <pc:docMk/>
          <pc:sldMk cId="3859524118" sldId="856"/>
        </pc:sldMkLst>
        <pc:spChg chg="mod">
          <ac:chgData name="Scott Reavis" userId="97432d67-a659-4f61-a3a6-344f0f1808d6" providerId="ADAL" clId="{EB99CDEC-5B6F-44E6-9A45-CB2DB6E29965}" dt="2021-08-27T11:41:49.025" v="620" actId="20577"/>
          <ac:spMkLst>
            <pc:docMk/>
            <pc:sldMk cId="3859524118" sldId="856"/>
            <ac:spMk id="4" creationId="{9C09814D-CB47-2D4F-9D1B-F396D550CE1D}"/>
          </ac:spMkLst>
        </pc:spChg>
        <pc:spChg chg="mod">
          <ac:chgData name="Scott Reavis" userId="97432d67-a659-4f61-a3a6-344f0f1808d6" providerId="ADAL" clId="{EB99CDEC-5B6F-44E6-9A45-CB2DB6E29965}" dt="2021-08-25T22:13:54.240" v="587" actId="113"/>
          <ac:spMkLst>
            <pc:docMk/>
            <pc:sldMk cId="3859524118" sldId="856"/>
            <ac:spMk id="5" creationId="{B70EF682-A920-BD43-AD91-B397017E4B68}"/>
          </ac:spMkLst>
        </pc:spChg>
      </pc:sldChg>
      <pc:sldChg chg="modSp mod">
        <pc:chgData name="Scott Reavis" userId="97432d67-a659-4f61-a3a6-344f0f1808d6" providerId="ADAL" clId="{EB99CDEC-5B6F-44E6-9A45-CB2DB6E29965}" dt="2021-08-27T11:42:54.823" v="628" actId="208"/>
        <pc:sldMkLst>
          <pc:docMk/>
          <pc:sldMk cId="3901896433" sldId="857"/>
        </pc:sldMkLst>
        <pc:spChg chg="mod">
          <ac:chgData name="Scott Reavis" userId="97432d67-a659-4f61-a3a6-344f0f1808d6" providerId="ADAL" clId="{EB99CDEC-5B6F-44E6-9A45-CB2DB6E29965}" dt="2021-08-27T11:42:22.075" v="624" actId="1076"/>
          <ac:spMkLst>
            <pc:docMk/>
            <pc:sldMk cId="3901896433" sldId="857"/>
            <ac:spMk id="4" creationId="{9C09814D-CB47-2D4F-9D1B-F396D550CE1D}"/>
          </ac:spMkLst>
        </pc:spChg>
        <pc:spChg chg="mod">
          <ac:chgData name="Scott Reavis" userId="97432d67-a659-4f61-a3a6-344f0f1808d6" providerId="ADAL" clId="{EB99CDEC-5B6F-44E6-9A45-CB2DB6E29965}" dt="2021-08-27T11:42:15.619" v="623" actId="1076"/>
          <ac:spMkLst>
            <pc:docMk/>
            <pc:sldMk cId="3901896433" sldId="857"/>
            <ac:spMk id="5" creationId="{B70EF682-A920-BD43-AD91-B397017E4B68}"/>
          </ac:spMkLst>
        </pc:spChg>
        <pc:spChg chg="mod">
          <ac:chgData name="Scott Reavis" userId="97432d67-a659-4f61-a3a6-344f0f1808d6" providerId="ADAL" clId="{EB99CDEC-5B6F-44E6-9A45-CB2DB6E29965}" dt="2021-08-27T11:42:46.167" v="626" actId="208"/>
          <ac:spMkLst>
            <pc:docMk/>
            <pc:sldMk cId="3901896433" sldId="857"/>
            <ac:spMk id="7" creationId="{619D3E42-171C-3C45-BC95-1A8055B146A5}"/>
          </ac:spMkLst>
        </pc:spChg>
        <pc:spChg chg="mod">
          <ac:chgData name="Scott Reavis" userId="97432d67-a659-4f61-a3a6-344f0f1808d6" providerId="ADAL" clId="{EB99CDEC-5B6F-44E6-9A45-CB2DB6E29965}" dt="2021-08-27T11:42:54.823" v="628" actId="208"/>
          <ac:spMkLst>
            <pc:docMk/>
            <pc:sldMk cId="3901896433" sldId="857"/>
            <ac:spMk id="8" creationId="{E3207E26-8900-9C4E-AA6B-86E09CCB8D9E}"/>
          </ac:spMkLst>
        </pc:spChg>
      </pc:sldChg>
      <pc:sldChg chg="modSp mod">
        <pc:chgData name="Scott Reavis" userId="97432d67-a659-4f61-a3a6-344f0f1808d6" providerId="ADAL" clId="{EB99CDEC-5B6F-44E6-9A45-CB2DB6E29965}" dt="2021-08-27T11:58:04.229" v="754" actId="208"/>
        <pc:sldMkLst>
          <pc:docMk/>
          <pc:sldMk cId="573779943" sldId="859"/>
        </pc:sldMkLst>
        <pc:spChg chg="mod">
          <ac:chgData name="Scott Reavis" userId="97432d67-a659-4f61-a3a6-344f0f1808d6" providerId="ADAL" clId="{EB99CDEC-5B6F-44E6-9A45-CB2DB6E29965}" dt="2021-08-27T11:58:04.229" v="754" actId="208"/>
          <ac:spMkLst>
            <pc:docMk/>
            <pc:sldMk cId="573779943" sldId="859"/>
            <ac:spMk id="4" creationId="{06369C25-1AE7-EF43-B799-CE85E05D6080}"/>
          </ac:spMkLst>
        </pc:spChg>
        <pc:spChg chg="mod">
          <ac:chgData name="Scott Reavis" userId="97432d67-a659-4f61-a3a6-344f0f1808d6" providerId="ADAL" clId="{EB99CDEC-5B6F-44E6-9A45-CB2DB6E29965}" dt="2021-08-27T11:57:49.021" v="750" actId="208"/>
          <ac:spMkLst>
            <pc:docMk/>
            <pc:sldMk cId="573779943" sldId="859"/>
            <ac:spMk id="5" creationId="{2A352CEF-543E-C548-A6AB-115756653651}"/>
          </ac:spMkLst>
        </pc:spChg>
        <pc:spChg chg="mod">
          <ac:chgData name="Scott Reavis" userId="97432d67-a659-4f61-a3a6-344f0f1808d6" providerId="ADAL" clId="{EB99CDEC-5B6F-44E6-9A45-CB2DB6E29965}" dt="2021-08-27T11:57:57.566" v="752" actId="208"/>
          <ac:spMkLst>
            <pc:docMk/>
            <pc:sldMk cId="573779943" sldId="859"/>
            <ac:spMk id="6" creationId="{71FE6B51-17DE-7542-9282-929961D1F36C}"/>
          </ac:spMkLst>
        </pc:spChg>
        <pc:spChg chg="mod">
          <ac:chgData name="Scott Reavis" userId="97432d67-a659-4f61-a3a6-344f0f1808d6" providerId="ADAL" clId="{EB99CDEC-5B6F-44E6-9A45-CB2DB6E29965}" dt="2021-08-27T11:57:41.456" v="748" actId="208"/>
          <ac:spMkLst>
            <pc:docMk/>
            <pc:sldMk cId="573779943" sldId="859"/>
            <ac:spMk id="8" creationId="{AFC5F545-83FB-AA41-B68A-0E3E4059F0E3}"/>
          </ac:spMkLst>
        </pc:spChg>
        <pc:spChg chg="mod">
          <ac:chgData name="Scott Reavis" userId="97432d67-a659-4f61-a3a6-344f0f1808d6" providerId="ADAL" clId="{EB99CDEC-5B6F-44E6-9A45-CB2DB6E29965}" dt="2021-08-27T11:57:34.632" v="746" actId="1076"/>
          <ac:spMkLst>
            <pc:docMk/>
            <pc:sldMk cId="573779943" sldId="859"/>
            <ac:spMk id="9" creationId="{765FA6FB-DC12-A044-8B14-7FA5BB2FE144}"/>
          </ac:spMkLst>
        </pc:spChg>
        <pc:spChg chg="mod">
          <ac:chgData name="Scott Reavis" userId="97432d67-a659-4f61-a3a6-344f0f1808d6" providerId="ADAL" clId="{EB99CDEC-5B6F-44E6-9A45-CB2DB6E29965}" dt="2021-08-27T11:57:16.786" v="743" actId="1076"/>
          <ac:spMkLst>
            <pc:docMk/>
            <pc:sldMk cId="573779943" sldId="859"/>
            <ac:spMk id="11" creationId="{A8C704F9-692E-5341-ADD3-C885D78715CE}"/>
          </ac:spMkLst>
        </pc:spChg>
      </pc:sldChg>
      <pc:sldChg chg="modSp mod">
        <pc:chgData name="Scott Reavis" userId="97432d67-a659-4f61-a3a6-344f0f1808d6" providerId="ADAL" clId="{EB99CDEC-5B6F-44E6-9A45-CB2DB6E29965}" dt="2021-08-27T11:58:24.730" v="758" actId="20577"/>
        <pc:sldMkLst>
          <pc:docMk/>
          <pc:sldMk cId="2471583851" sldId="860"/>
        </pc:sldMkLst>
        <pc:spChg chg="mod">
          <ac:chgData name="Scott Reavis" userId="97432d67-a659-4f61-a3a6-344f0f1808d6" providerId="ADAL" clId="{EB99CDEC-5B6F-44E6-9A45-CB2DB6E29965}" dt="2021-08-27T11:58:24.730" v="758" actId="20577"/>
          <ac:spMkLst>
            <pc:docMk/>
            <pc:sldMk cId="2471583851" sldId="860"/>
            <ac:spMk id="3" creationId="{C734158C-6E75-C242-A208-4B6E1338AEBF}"/>
          </ac:spMkLst>
        </pc:spChg>
      </pc:sldChg>
      <pc:sldChg chg="modSp mod">
        <pc:chgData name="Scott Reavis" userId="97432d67-a659-4f61-a3a6-344f0f1808d6" providerId="ADAL" clId="{EB99CDEC-5B6F-44E6-9A45-CB2DB6E29965}" dt="2021-08-27T11:59:01.001" v="767" actId="20577"/>
        <pc:sldMkLst>
          <pc:docMk/>
          <pc:sldMk cId="123250210" sldId="861"/>
        </pc:sldMkLst>
        <pc:spChg chg="mod">
          <ac:chgData name="Scott Reavis" userId="97432d67-a659-4f61-a3a6-344f0f1808d6" providerId="ADAL" clId="{EB99CDEC-5B6F-44E6-9A45-CB2DB6E29965}" dt="2021-08-27T11:59:01.001" v="767" actId="20577"/>
          <ac:spMkLst>
            <pc:docMk/>
            <pc:sldMk cId="123250210" sldId="861"/>
            <ac:spMk id="3" creationId="{8D6B73F7-8C9B-8E4F-BFD9-68483E675E7C}"/>
          </ac:spMkLst>
        </pc:spChg>
        <pc:spChg chg="mod">
          <ac:chgData name="Scott Reavis" userId="97432d67-a659-4f61-a3a6-344f0f1808d6" providerId="ADAL" clId="{EB99CDEC-5B6F-44E6-9A45-CB2DB6E29965}" dt="2021-08-27T11:58:40.158" v="760" actId="1076"/>
          <ac:spMkLst>
            <pc:docMk/>
            <pc:sldMk cId="123250210" sldId="861"/>
            <ac:spMk id="4" creationId="{0F3287D1-1B9F-B046-97F9-A8780E00D65F}"/>
          </ac:spMkLst>
        </pc:spChg>
        <pc:spChg chg="mod">
          <ac:chgData name="Scott Reavis" userId="97432d67-a659-4f61-a3a6-344f0f1808d6" providerId="ADAL" clId="{EB99CDEC-5B6F-44E6-9A45-CB2DB6E29965}" dt="2021-08-27T11:58:46.436" v="762" actId="208"/>
          <ac:spMkLst>
            <pc:docMk/>
            <pc:sldMk cId="123250210" sldId="861"/>
            <ac:spMk id="5" creationId="{91B5092F-BA00-B044-B2B2-DA0D6790B6F5}"/>
          </ac:spMkLst>
        </pc:spChg>
        <pc:spChg chg="mod">
          <ac:chgData name="Scott Reavis" userId="97432d67-a659-4f61-a3a6-344f0f1808d6" providerId="ADAL" clId="{EB99CDEC-5B6F-44E6-9A45-CB2DB6E29965}" dt="2021-08-27T11:58:52.242" v="764" actId="208"/>
          <ac:spMkLst>
            <pc:docMk/>
            <pc:sldMk cId="123250210" sldId="861"/>
            <ac:spMk id="6" creationId="{63D41D48-B533-0E4E-A935-88A250446B74}"/>
          </ac:spMkLst>
        </pc:spChg>
      </pc:sldChg>
      <pc:sldChg chg="modSp mod">
        <pc:chgData name="Scott Reavis" userId="97432d67-a659-4f61-a3a6-344f0f1808d6" providerId="ADAL" clId="{EB99CDEC-5B6F-44E6-9A45-CB2DB6E29965}" dt="2021-08-27T12:00:08.017" v="778" actId="208"/>
        <pc:sldMkLst>
          <pc:docMk/>
          <pc:sldMk cId="4035659095" sldId="862"/>
        </pc:sldMkLst>
        <pc:spChg chg="mod">
          <ac:chgData name="Scott Reavis" userId="97432d67-a659-4f61-a3a6-344f0f1808d6" providerId="ADAL" clId="{EB99CDEC-5B6F-44E6-9A45-CB2DB6E29965}" dt="2021-08-27T11:59:14.728" v="770" actId="113"/>
          <ac:spMkLst>
            <pc:docMk/>
            <pc:sldMk cId="4035659095" sldId="862"/>
            <ac:spMk id="3" creationId="{01969B7A-A382-AB41-8FD1-B0796DDCB3B9}"/>
          </ac:spMkLst>
        </pc:spChg>
        <pc:spChg chg="mod">
          <ac:chgData name="Scott Reavis" userId="97432d67-a659-4f61-a3a6-344f0f1808d6" providerId="ADAL" clId="{EB99CDEC-5B6F-44E6-9A45-CB2DB6E29965}" dt="2021-08-27T11:59:21.316" v="772" actId="208"/>
          <ac:spMkLst>
            <pc:docMk/>
            <pc:sldMk cId="4035659095" sldId="862"/>
            <ac:spMk id="5" creationId="{F2B29D48-33BD-A747-BD8D-D5CF64878FFB}"/>
          </ac:spMkLst>
        </pc:spChg>
        <pc:spChg chg="mod">
          <ac:chgData name="Scott Reavis" userId="97432d67-a659-4f61-a3a6-344f0f1808d6" providerId="ADAL" clId="{EB99CDEC-5B6F-44E6-9A45-CB2DB6E29965}" dt="2021-08-27T11:59:37.126" v="776" actId="208"/>
          <ac:spMkLst>
            <pc:docMk/>
            <pc:sldMk cId="4035659095" sldId="862"/>
            <ac:spMk id="6" creationId="{361B3C37-75E2-834B-ACF4-6EE38829D7ED}"/>
          </ac:spMkLst>
        </pc:spChg>
        <pc:spChg chg="mod">
          <ac:chgData name="Scott Reavis" userId="97432d67-a659-4f61-a3a6-344f0f1808d6" providerId="ADAL" clId="{EB99CDEC-5B6F-44E6-9A45-CB2DB6E29965}" dt="2021-08-27T12:00:08.017" v="778" actId="208"/>
          <ac:spMkLst>
            <pc:docMk/>
            <pc:sldMk cId="4035659095" sldId="862"/>
            <ac:spMk id="7" creationId="{717BB2DD-73E8-774C-B8BF-2EB9F8367803}"/>
          </ac:spMkLst>
        </pc:spChg>
        <pc:spChg chg="mod">
          <ac:chgData name="Scott Reavis" userId="97432d67-a659-4f61-a3a6-344f0f1808d6" providerId="ADAL" clId="{EB99CDEC-5B6F-44E6-9A45-CB2DB6E29965}" dt="2021-08-27T11:59:29.824" v="774" actId="6549"/>
          <ac:spMkLst>
            <pc:docMk/>
            <pc:sldMk cId="4035659095" sldId="862"/>
            <ac:spMk id="8" creationId="{04C52C76-AF84-F440-B0C2-87FEE8C19AC8}"/>
          </ac:spMkLst>
        </pc:spChg>
      </pc:sldChg>
    </pc:docChg>
  </pc:docChgLst>
  <pc:docChgLst>
    <pc:chgData name="Arunabh Bhattacharjee (arubhatt)" userId="S::arubhatt@cisco.com::025e2ba9-55d6-4353-b0a3-83b695c01579" providerId="AD" clId="Web-{EA8DA214-B3B1-4075-AABA-8326A26EDDF2}"/>
    <pc:docChg chg="modSld">
      <pc:chgData name="Arunabh Bhattacharjee (arubhatt)" userId="S::arubhatt@cisco.com::025e2ba9-55d6-4353-b0a3-83b695c01579" providerId="AD" clId="Web-{EA8DA214-B3B1-4075-AABA-8326A26EDDF2}" dt="2021-08-25T20:03:03.031" v="431" actId="20577"/>
      <pc:docMkLst>
        <pc:docMk/>
      </pc:docMkLst>
      <pc:sldChg chg="modSp">
        <pc:chgData name="Arunabh Bhattacharjee (arubhatt)" userId="S::arubhatt@cisco.com::025e2ba9-55d6-4353-b0a3-83b695c01579" providerId="AD" clId="Web-{EA8DA214-B3B1-4075-AABA-8326A26EDDF2}" dt="2021-08-25T19:47:06.709" v="38" actId="20577"/>
        <pc:sldMkLst>
          <pc:docMk/>
          <pc:sldMk cId="3615552772" sldId="772"/>
        </pc:sldMkLst>
        <pc:spChg chg="mod">
          <ac:chgData name="Arunabh Bhattacharjee (arubhatt)" userId="S::arubhatt@cisco.com::025e2ba9-55d6-4353-b0a3-83b695c01579" providerId="AD" clId="Web-{EA8DA214-B3B1-4075-AABA-8326A26EDDF2}" dt="2021-08-25T19:47:06.709" v="38" actId="20577"/>
          <ac:spMkLst>
            <pc:docMk/>
            <pc:sldMk cId="3615552772" sldId="772"/>
            <ac:spMk id="3" creationId="{BA222FC4-56A9-EA48-ABD2-A3176C520030}"/>
          </ac:spMkLst>
        </pc:spChg>
      </pc:sldChg>
      <pc:sldChg chg="modSp">
        <pc:chgData name="Arunabh Bhattacharjee (arubhatt)" userId="S::arubhatt@cisco.com::025e2ba9-55d6-4353-b0a3-83b695c01579" providerId="AD" clId="Web-{EA8DA214-B3B1-4075-AABA-8326A26EDDF2}" dt="2021-08-25T19:46:56.584" v="34" actId="20577"/>
        <pc:sldMkLst>
          <pc:docMk/>
          <pc:sldMk cId="136532790" sldId="777"/>
        </pc:sldMkLst>
        <pc:spChg chg="mod">
          <ac:chgData name="Arunabh Bhattacharjee (arubhatt)" userId="S::arubhatt@cisco.com::025e2ba9-55d6-4353-b0a3-83b695c01579" providerId="AD" clId="Web-{EA8DA214-B3B1-4075-AABA-8326A26EDDF2}" dt="2021-08-25T19:46:56.584" v="34" actId="20577"/>
          <ac:spMkLst>
            <pc:docMk/>
            <pc:sldMk cId="136532790" sldId="777"/>
            <ac:spMk id="20" creationId="{7C3D61AA-3846-C84D-9167-4BBD8A61CFDB}"/>
          </ac:spMkLst>
        </pc:spChg>
      </pc:sldChg>
      <pc:sldChg chg="modSp">
        <pc:chgData name="Arunabh Bhattacharjee (arubhatt)" userId="S::arubhatt@cisco.com::025e2ba9-55d6-4353-b0a3-83b695c01579" providerId="AD" clId="Web-{EA8DA214-B3B1-4075-AABA-8326A26EDDF2}" dt="2021-08-25T19:59:55.307" v="384" actId="20577"/>
        <pc:sldMkLst>
          <pc:docMk/>
          <pc:sldMk cId="2241778269" sldId="779"/>
        </pc:sldMkLst>
        <pc:spChg chg="mod">
          <ac:chgData name="Arunabh Bhattacharjee (arubhatt)" userId="S::arubhatt@cisco.com::025e2ba9-55d6-4353-b0a3-83b695c01579" providerId="AD" clId="Web-{EA8DA214-B3B1-4075-AABA-8326A26EDDF2}" dt="2021-08-25T19:59:55.307" v="384" actId="20577"/>
          <ac:spMkLst>
            <pc:docMk/>
            <pc:sldMk cId="2241778269" sldId="779"/>
            <ac:spMk id="21" creationId="{30CE9989-7FB9-E346-8688-600AFC7F3020}"/>
          </ac:spMkLst>
        </pc:spChg>
      </pc:sldChg>
      <pc:sldChg chg="modSp">
        <pc:chgData name="Arunabh Bhattacharjee (arubhatt)" userId="S::arubhatt@cisco.com::025e2ba9-55d6-4353-b0a3-83b695c01579" providerId="AD" clId="Web-{EA8DA214-B3B1-4075-AABA-8326A26EDDF2}" dt="2021-08-25T19:57:49.820" v="312" actId="20577"/>
        <pc:sldMkLst>
          <pc:docMk/>
          <pc:sldMk cId="1595842126" sldId="783"/>
        </pc:sldMkLst>
        <pc:spChg chg="mod">
          <ac:chgData name="Arunabh Bhattacharjee (arubhatt)" userId="S::arubhatt@cisco.com::025e2ba9-55d6-4353-b0a3-83b695c01579" providerId="AD" clId="Web-{EA8DA214-B3B1-4075-AABA-8326A26EDDF2}" dt="2021-08-25T19:57:49.820" v="312" actId="20577"/>
          <ac:spMkLst>
            <pc:docMk/>
            <pc:sldMk cId="1595842126" sldId="783"/>
            <ac:spMk id="9" creationId="{30036A16-208C-AD4F-8C53-892812F50DC5}"/>
          </ac:spMkLst>
        </pc:spChg>
      </pc:sldChg>
      <pc:sldChg chg="modSp">
        <pc:chgData name="Arunabh Bhattacharjee (arubhatt)" userId="S::arubhatt@cisco.com::025e2ba9-55d6-4353-b0a3-83b695c01579" providerId="AD" clId="Web-{EA8DA214-B3B1-4075-AABA-8326A26EDDF2}" dt="2021-08-25T19:45:30.285" v="31"/>
        <pc:sldMkLst>
          <pc:docMk/>
          <pc:sldMk cId="3236648586" sldId="785"/>
        </pc:sldMkLst>
        <pc:spChg chg="mod">
          <ac:chgData name="Arunabh Bhattacharjee (arubhatt)" userId="S::arubhatt@cisco.com::025e2ba9-55d6-4353-b0a3-83b695c01579" providerId="AD" clId="Web-{EA8DA214-B3B1-4075-AABA-8326A26EDDF2}" dt="2021-08-25T19:44:58.612" v="14" actId="14100"/>
          <ac:spMkLst>
            <pc:docMk/>
            <pc:sldMk cId="3236648586" sldId="785"/>
            <ac:spMk id="9" creationId="{3D59398B-3700-8245-AE2F-D60690EDF6D1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44:30.377" v="8" actId="20577"/>
          <ac:spMkLst>
            <pc:docMk/>
            <pc:sldMk cId="3236648586" sldId="785"/>
            <ac:spMk id="11" creationId="{03421E8C-37FA-484A-B34B-FEA9B4CE438E}"/>
          </ac:spMkLst>
        </pc:spChg>
        <pc:graphicFrameChg chg="mod modGraphic">
          <ac:chgData name="Arunabh Bhattacharjee (arubhatt)" userId="S::arubhatt@cisco.com::025e2ba9-55d6-4353-b0a3-83b695c01579" providerId="AD" clId="Web-{EA8DA214-B3B1-4075-AABA-8326A26EDDF2}" dt="2021-08-25T19:45:24.191" v="26"/>
          <ac:graphicFrameMkLst>
            <pc:docMk/>
            <pc:sldMk cId="3236648586" sldId="785"/>
            <ac:graphicFrameMk id="7" creationId="{D30A449E-CB2C-D04C-A68D-724C55E0A79C}"/>
          </ac:graphicFrameMkLst>
        </pc:graphicFrameChg>
        <pc:graphicFrameChg chg="mod modGraphic">
          <ac:chgData name="Arunabh Bhattacharjee (arubhatt)" userId="S::arubhatt@cisco.com::025e2ba9-55d6-4353-b0a3-83b695c01579" providerId="AD" clId="Web-{EA8DA214-B3B1-4075-AABA-8326A26EDDF2}" dt="2021-08-25T19:45:30.285" v="31"/>
          <ac:graphicFrameMkLst>
            <pc:docMk/>
            <pc:sldMk cId="3236648586" sldId="785"/>
            <ac:graphicFrameMk id="8" creationId="{C607B03E-0B9E-0640-AC14-98315AE7BDE9}"/>
          </ac:graphicFrameMkLst>
        </pc:graphicFrameChg>
        <pc:cxnChg chg="mod">
          <ac:chgData name="Arunabh Bhattacharjee (arubhatt)" userId="S::arubhatt@cisco.com::025e2ba9-55d6-4353-b0a3-83b695c01579" providerId="AD" clId="Web-{EA8DA214-B3B1-4075-AABA-8326A26EDDF2}" dt="2021-08-25T19:45:14.519" v="18" actId="14100"/>
          <ac:cxnSpMkLst>
            <pc:docMk/>
            <pc:sldMk cId="3236648586" sldId="785"/>
            <ac:cxnSpMk id="3" creationId="{C2617E63-31F0-474D-8D7C-8ACC47C3D96C}"/>
          </ac:cxnSpMkLst>
        </pc:cxnChg>
      </pc:sldChg>
      <pc:sldChg chg="modSp">
        <pc:chgData name="Arunabh Bhattacharjee (arubhatt)" userId="S::arubhatt@cisco.com::025e2ba9-55d6-4353-b0a3-83b695c01579" providerId="AD" clId="Web-{EA8DA214-B3B1-4075-AABA-8326A26EDDF2}" dt="2021-08-25T19:51:23.966" v="108" actId="20577"/>
        <pc:sldMkLst>
          <pc:docMk/>
          <pc:sldMk cId="2589141529" sldId="786"/>
        </pc:sldMkLst>
        <pc:spChg chg="mod">
          <ac:chgData name="Arunabh Bhattacharjee (arubhatt)" userId="S::arubhatt@cisco.com::025e2ba9-55d6-4353-b0a3-83b695c01579" providerId="AD" clId="Web-{EA8DA214-B3B1-4075-AABA-8326A26EDDF2}" dt="2021-08-25T19:48:51.821" v="61" actId="14100"/>
          <ac:spMkLst>
            <pc:docMk/>
            <pc:sldMk cId="2589141529" sldId="786"/>
            <ac:spMk id="9" creationId="{3D59398B-3700-8245-AE2F-D60690EDF6D1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0:19.199" v="82" actId="20577"/>
          <ac:spMkLst>
            <pc:docMk/>
            <pc:sldMk cId="2589141529" sldId="786"/>
            <ac:spMk id="10" creationId="{698F8BF1-86CC-7A42-AA52-D60C4288E6DC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1:23.966" v="108" actId="20577"/>
          <ac:spMkLst>
            <pc:docMk/>
            <pc:sldMk cId="2589141529" sldId="786"/>
            <ac:spMk id="11" creationId="{03421E8C-37FA-484A-B34B-FEA9B4CE438E}"/>
          </ac:spMkLst>
        </pc:spChg>
        <pc:graphicFrameChg chg="mod modGraphic">
          <ac:chgData name="Arunabh Bhattacharjee (arubhatt)" userId="S::arubhatt@cisco.com::025e2ba9-55d6-4353-b0a3-83b695c01579" providerId="AD" clId="Web-{EA8DA214-B3B1-4075-AABA-8326A26EDDF2}" dt="2021-08-25T19:51:10.809" v="105"/>
          <ac:graphicFrameMkLst>
            <pc:docMk/>
            <pc:sldMk cId="2589141529" sldId="786"/>
            <ac:graphicFrameMk id="7" creationId="{D30A449E-CB2C-D04C-A68D-724C55E0A79C}"/>
          </ac:graphicFrameMkLst>
        </pc:graphicFrameChg>
        <pc:graphicFrameChg chg="mod modGraphic">
          <ac:chgData name="Arunabh Bhattacharjee (arubhatt)" userId="S::arubhatt@cisco.com::025e2ba9-55d6-4353-b0a3-83b695c01579" providerId="AD" clId="Web-{EA8DA214-B3B1-4075-AABA-8326A26EDDF2}" dt="2021-08-25T19:48:44.212" v="58"/>
          <ac:graphicFrameMkLst>
            <pc:docMk/>
            <pc:sldMk cId="2589141529" sldId="786"/>
            <ac:graphicFrameMk id="8" creationId="{C607B03E-0B9E-0640-AC14-98315AE7BDE9}"/>
          </ac:graphicFrameMkLst>
        </pc:graphicFrameChg>
        <pc:cxnChg chg="mod">
          <ac:chgData name="Arunabh Bhattacharjee (arubhatt)" userId="S::arubhatt@cisco.com::025e2ba9-55d6-4353-b0a3-83b695c01579" providerId="AD" clId="Web-{EA8DA214-B3B1-4075-AABA-8326A26EDDF2}" dt="2021-08-25T19:48:57.712" v="62" actId="14100"/>
          <ac:cxnSpMkLst>
            <pc:docMk/>
            <pc:sldMk cId="2589141529" sldId="786"/>
            <ac:cxnSpMk id="3" creationId="{C2617E63-31F0-474D-8D7C-8ACC47C3D96C}"/>
          </ac:cxnSpMkLst>
        </pc:cxnChg>
      </pc:sldChg>
      <pc:sldChg chg="modSp">
        <pc:chgData name="Arunabh Bhattacharjee (arubhatt)" userId="S::arubhatt@cisco.com::025e2ba9-55d6-4353-b0a3-83b695c01579" providerId="AD" clId="Web-{EA8DA214-B3B1-4075-AABA-8326A26EDDF2}" dt="2021-08-25T19:59:01.025" v="377"/>
        <pc:sldMkLst>
          <pc:docMk/>
          <pc:sldMk cId="58011537" sldId="788"/>
        </pc:sldMkLst>
        <pc:spChg chg="mod">
          <ac:chgData name="Arunabh Bhattacharjee (arubhatt)" userId="S::arubhatt@cisco.com::025e2ba9-55d6-4353-b0a3-83b695c01579" providerId="AD" clId="Web-{EA8DA214-B3B1-4075-AABA-8326A26EDDF2}" dt="2021-08-25T19:58:32.555" v="326" actId="20577"/>
          <ac:spMkLst>
            <pc:docMk/>
            <pc:sldMk cId="58011537" sldId="788"/>
            <ac:spMk id="9" creationId="{3D59398B-3700-8245-AE2F-D60690EDF6D1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8:38.961" v="328" actId="1076"/>
          <ac:spMkLst>
            <pc:docMk/>
            <pc:sldMk cId="58011537" sldId="788"/>
            <ac:spMk id="10" creationId="{698F8BF1-86CC-7A42-AA52-D60C4288E6DC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8:07.148" v="321" actId="1076"/>
          <ac:spMkLst>
            <pc:docMk/>
            <pc:sldMk cId="58011537" sldId="788"/>
            <ac:spMk id="11" creationId="{03421E8C-37FA-484A-B34B-FEA9B4CE438E}"/>
          </ac:spMkLst>
        </pc:spChg>
        <pc:graphicFrameChg chg="mod modGraphic">
          <ac:chgData name="Arunabh Bhattacharjee (arubhatt)" userId="S::arubhatt@cisco.com::025e2ba9-55d6-4353-b0a3-83b695c01579" providerId="AD" clId="Web-{EA8DA214-B3B1-4075-AABA-8326A26EDDF2}" dt="2021-08-25T19:58:56.259" v="371"/>
          <ac:graphicFrameMkLst>
            <pc:docMk/>
            <pc:sldMk cId="58011537" sldId="788"/>
            <ac:graphicFrameMk id="7" creationId="{D30A449E-CB2C-D04C-A68D-724C55E0A79C}"/>
          </ac:graphicFrameMkLst>
        </pc:graphicFrameChg>
        <pc:graphicFrameChg chg="mod modGraphic">
          <ac:chgData name="Arunabh Bhattacharjee (arubhatt)" userId="S::arubhatt@cisco.com::025e2ba9-55d6-4353-b0a3-83b695c01579" providerId="AD" clId="Web-{EA8DA214-B3B1-4075-AABA-8326A26EDDF2}" dt="2021-08-25T19:59:01.025" v="377"/>
          <ac:graphicFrameMkLst>
            <pc:docMk/>
            <pc:sldMk cId="58011537" sldId="788"/>
            <ac:graphicFrameMk id="8" creationId="{C607B03E-0B9E-0640-AC14-98315AE7BDE9}"/>
          </ac:graphicFrameMkLst>
        </pc:graphicFrameChg>
        <pc:cxnChg chg="mod">
          <ac:chgData name="Arunabh Bhattacharjee (arubhatt)" userId="S::arubhatt@cisco.com::025e2ba9-55d6-4353-b0a3-83b695c01579" providerId="AD" clId="Web-{EA8DA214-B3B1-4075-AABA-8326A26EDDF2}" dt="2021-08-25T19:58:09.804" v="322" actId="1076"/>
          <ac:cxnSpMkLst>
            <pc:docMk/>
            <pc:sldMk cId="58011537" sldId="788"/>
            <ac:cxnSpMk id="3" creationId="{C2617E63-31F0-474D-8D7C-8ACC47C3D96C}"/>
          </ac:cxnSpMkLst>
        </pc:cxnChg>
      </pc:sldChg>
      <pc:sldChg chg="modSp">
        <pc:chgData name="Arunabh Bhattacharjee (arubhatt)" userId="S::arubhatt@cisco.com::025e2ba9-55d6-4353-b0a3-83b695c01579" providerId="AD" clId="Web-{EA8DA214-B3B1-4075-AABA-8326A26EDDF2}" dt="2021-08-25T19:57:40.569" v="307" actId="20577"/>
        <pc:sldMkLst>
          <pc:docMk/>
          <pc:sldMk cId="1498181884" sldId="790"/>
        </pc:sldMkLst>
        <pc:spChg chg="mod">
          <ac:chgData name="Arunabh Bhattacharjee (arubhatt)" userId="S::arubhatt@cisco.com::025e2ba9-55d6-4353-b0a3-83b695c01579" providerId="AD" clId="Web-{EA8DA214-B3B1-4075-AABA-8326A26EDDF2}" dt="2021-08-25T19:57:40.569" v="307" actId="20577"/>
          <ac:spMkLst>
            <pc:docMk/>
            <pc:sldMk cId="1498181884" sldId="790"/>
            <ac:spMk id="2" creationId="{F37899F1-F59B-9D45-B0E2-4404CFC39D59}"/>
          </ac:spMkLst>
        </pc:spChg>
      </pc:sldChg>
      <pc:sldChg chg="modSp">
        <pc:chgData name="Arunabh Bhattacharjee (arubhatt)" userId="S::arubhatt@cisco.com::025e2ba9-55d6-4353-b0a3-83b695c01579" providerId="AD" clId="Web-{EA8DA214-B3B1-4075-AABA-8326A26EDDF2}" dt="2021-08-25T19:57:34.632" v="304" actId="1076"/>
        <pc:sldMkLst>
          <pc:docMk/>
          <pc:sldMk cId="3687474587" sldId="791"/>
        </pc:sldMkLst>
        <pc:spChg chg="mod">
          <ac:chgData name="Arunabh Bhattacharjee (arubhatt)" userId="S::arubhatt@cisco.com::025e2ba9-55d6-4353-b0a3-83b695c01579" providerId="AD" clId="Web-{EA8DA214-B3B1-4075-AABA-8326A26EDDF2}" dt="2021-08-25T19:57:34.632" v="304" actId="1076"/>
          <ac:spMkLst>
            <pc:docMk/>
            <pc:sldMk cId="3687474587" sldId="791"/>
            <ac:spMk id="6" creationId="{DF21BFE2-2C09-F24B-9502-4C3DFF314F59}"/>
          </ac:spMkLst>
        </pc:spChg>
      </pc:sldChg>
      <pc:sldChg chg="modSp">
        <pc:chgData name="Arunabh Bhattacharjee (arubhatt)" userId="S::arubhatt@cisco.com::025e2ba9-55d6-4353-b0a3-83b695c01579" providerId="AD" clId="Web-{EA8DA214-B3B1-4075-AABA-8326A26EDDF2}" dt="2021-08-25T19:57:27.538" v="303" actId="20577"/>
        <pc:sldMkLst>
          <pc:docMk/>
          <pc:sldMk cId="3170294493" sldId="792"/>
        </pc:sldMkLst>
        <pc:spChg chg="mod">
          <ac:chgData name="Arunabh Bhattacharjee (arubhatt)" userId="S::arubhatt@cisco.com::025e2ba9-55d6-4353-b0a3-83b695c01579" providerId="AD" clId="Web-{EA8DA214-B3B1-4075-AABA-8326A26EDDF2}" dt="2021-08-25T19:56:50.131" v="285"/>
          <ac:spMkLst>
            <pc:docMk/>
            <pc:sldMk cId="3170294493" sldId="792"/>
            <ac:spMk id="4" creationId="{4F60543C-33D0-CF4A-9F13-D071AE9B51F5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6:50.131" v="284"/>
          <ac:spMkLst>
            <pc:docMk/>
            <pc:sldMk cId="3170294493" sldId="792"/>
            <ac:spMk id="5" creationId="{D19AAED7-1CCC-9D40-8646-FB498536C215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6:50.099" v="281"/>
          <ac:spMkLst>
            <pc:docMk/>
            <pc:sldMk cId="3170294493" sldId="792"/>
            <ac:spMk id="6" creationId="{7380098F-7CDE-394C-8990-E51C4E917CC8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6:50.115" v="282"/>
          <ac:spMkLst>
            <pc:docMk/>
            <pc:sldMk cId="3170294493" sldId="792"/>
            <ac:spMk id="7" creationId="{B5B8F62B-8F7C-A746-ADC2-F6802480B8F6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6:50.115" v="283"/>
          <ac:spMkLst>
            <pc:docMk/>
            <pc:sldMk cId="3170294493" sldId="792"/>
            <ac:spMk id="8" creationId="{7CEE9906-3A27-F542-8E7C-05C5BECAF2B5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7:27.538" v="303" actId="20577"/>
          <ac:spMkLst>
            <pc:docMk/>
            <pc:sldMk cId="3170294493" sldId="792"/>
            <ac:spMk id="9" creationId="{EB48569A-C576-7749-BCCD-C8602321B5D2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7:15.616" v="293" actId="20577"/>
          <ac:spMkLst>
            <pc:docMk/>
            <pc:sldMk cId="3170294493" sldId="792"/>
            <ac:spMk id="10" creationId="{0C830F60-7601-4E72-A3A9-20D33D9FBBCA}"/>
          </ac:spMkLst>
        </pc:spChg>
        <pc:picChg chg="mod">
          <ac:chgData name="Arunabh Bhattacharjee (arubhatt)" userId="S::arubhatt@cisco.com::025e2ba9-55d6-4353-b0a3-83b695c01579" providerId="AD" clId="Web-{EA8DA214-B3B1-4075-AABA-8326A26EDDF2}" dt="2021-08-25T19:56:57.318" v="287" actId="14100"/>
          <ac:picMkLst>
            <pc:docMk/>
            <pc:sldMk cId="3170294493" sldId="792"/>
            <ac:picMk id="3" creationId="{5972785E-338F-B446-A66B-D35FF08E5094}"/>
          </ac:picMkLst>
        </pc:picChg>
      </pc:sldChg>
      <pc:sldChg chg="modSp">
        <pc:chgData name="Arunabh Bhattacharjee (arubhatt)" userId="S::arubhatt@cisco.com::025e2ba9-55d6-4353-b0a3-83b695c01579" providerId="AD" clId="Web-{EA8DA214-B3B1-4075-AABA-8326A26EDDF2}" dt="2021-08-25T19:54:34.674" v="224" actId="1076"/>
        <pc:sldMkLst>
          <pc:docMk/>
          <pc:sldMk cId="3072691895" sldId="793"/>
        </pc:sldMkLst>
        <pc:spChg chg="mod">
          <ac:chgData name="Arunabh Bhattacharjee (arubhatt)" userId="S::arubhatt@cisco.com::025e2ba9-55d6-4353-b0a3-83b695c01579" providerId="AD" clId="Web-{EA8DA214-B3B1-4075-AABA-8326A26EDDF2}" dt="2021-08-25T19:53:25.610" v="204" actId="20577"/>
          <ac:spMkLst>
            <pc:docMk/>
            <pc:sldMk cId="3072691895" sldId="793"/>
            <ac:spMk id="12" creationId="{F7BE8EEB-F97B-0548-B0A4-E5B94D637B9E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4:07.236" v="222" actId="20577"/>
          <ac:spMkLst>
            <pc:docMk/>
            <pc:sldMk cId="3072691895" sldId="793"/>
            <ac:spMk id="13" creationId="{DD83593E-3474-694A-AA8A-90BB7C778EC3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4:34.674" v="224" actId="1076"/>
          <ac:spMkLst>
            <pc:docMk/>
            <pc:sldMk cId="3072691895" sldId="793"/>
            <ac:spMk id="14" creationId="{FF44D9FE-A9F2-2E4B-845E-079B851E0220}"/>
          </ac:spMkLst>
        </pc:spChg>
      </pc:sldChg>
      <pc:sldChg chg="modSp">
        <pc:chgData name="Arunabh Bhattacharjee (arubhatt)" userId="S::arubhatt@cisco.com::025e2ba9-55d6-4353-b0a3-83b695c01579" providerId="AD" clId="Web-{EA8DA214-B3B1-4075-AABA-8326A26EDDF2}" dt="2021-08-25T19:54:51.815" v="231" actId="1076"/>
        <pc:sldMkLst>
          <pc:docMk/>
          <pc:sldMk cId="413786880" sldId="794"/>
        </pc:sldMkLst>
        <pc:spChg chg="mod">
          <ac:chgData name="Arunabh Bhattacharjee (arubhatt)" userId="S::arubhatt@cisco.com::025e2ba9-55d6-4353-b0a3-83b695c01579" providerId="AD" clId="Web-{EA8DA214-B3B1-4075-AABA-8326A26EDDF2}" dt="2021-08-25T19:54:51.815" v="231" actId="1076"/>
          <ac:spMkLst>
            <pc:docMk/>
            <pc:sldMk cId="413786880" sldId="794"/>
            <ac:spMk id="2" creationId="{26434B64-56E4-DD49-BD30-3E894C8DC0FA}"/>
          </ac:spMkLst>
        </pc:spChg>
      </pc:sldChg>
      <pc:sldChg chg="modSp">
        <pc:chgData name="Arunabh Bhattacharjee (arubhatt)" userId="S::arubhatt@cisco.com::025e2ba9-55d6-4353-b0a3-83b695c01579" providerId="AD" clId="Web-{EA8DA214-B3B1-4075-AABA-8326A26EDDF2}" dt="2021-08-25T19:54:47.455" v="230" actId="20577"/>
        <pc:sldMkLst>
          <pc:docMk/>
          <pc:sldMk cId="3776633183" sldId="795"/>
        </pc:sldMkLst>
        <pc:spChg chg="mod">
          <ac:chgData name="Arunabh Bhattacharjee (arubhatt)" userId="S::arubhatt@cisco.com::025e2ba9-55d6-4353-b0a3-83b695c01579" providerId="AD" clId="Web-{EA8DA214-B3B1-4075-AABA-8326A26EDDF2}" dt="2021-08-25T19:54:47.455" v="230" actId="20577"/>
          <ac:spMkLst>
            <pc:docMk/>
            <pc:sldMk cId="3776633183" sldId="795"/>
            <ac:spMk id="4" creationId="{EE1C2BCF-DF44-104C-A74E-C2EA3ACF8C24}"/>
          </ac:spMkLst>
        </pc:spChg>
      </pc:sldChg>
      <pc:sldChg chg="modSp">
        <pc:chgData name="Arunabh Bhattacharjee (arubhatt)" userId="S::arubhatt@cisco.com::025e2ba9-55d6-4353-b0a3-83b695c01579" providerId="AD" clId="Web-{EA8DA214-B3B1-4075-AABA-8326A26EDDF2}" dt="2021-08-25T19:54:42.565" v="225" actId="1076"/>
        <pc:sldMkLst>
          <pc:docMk/>
          <pc:sldMk cId="2823421235" sldId="796"/>
        </pc:sldMkLst>
        <pc:spChg chg="mod">
          <ac:chgData name="Arunabh Bhattacharjee (arubhatt)" userId="S::arubhatt@cisco.com::025e2ba9-55d6-4353-b0a3-83b695c01579" providerId="AD" clId="Web-{EA8DA214-B3B1-4075-AABA-8326A26EDDF2}" dt="2021-08-25T19:54:42.565" v="225" actId="1076"/>
          <ac:spMkLst>
            <pc:docMk/>
            <pc:sldMk cId="2823421235" sldId="796"/>
            <ac:spMk id="4" creationId="{EC495ED6-EF2B-DF40-B515-EC6531DF8A7C}"/>
          </ac:spMkLst>
        </pc:spChg>
      </pc:sldChg>
      <pc:sldChg chg="modSp">
        <pc:chgData name="Arunabh Bhattacharjee (arubhatt)" userId="S::arubhatt@cisco.com::025e2ba9-55d6-4353-b0a3-83b695c01579" providerId="AD" clId="Web-{EA8DA214-B3B1-4075-AABA-8326A26EDDF2}" dt="2021-08-25T20:01:48.279" v="412"/>
        <pc:sldMkLst>
          <pc:docMk/>
          <pc:sldMk cId="4134568536" sldId="810"/>
        </pc:sldMkLst>
        <pc:spChg chg="mod">
          <ac:chgData name="Arunabh Bhattacharjee (arubhatt)" userId="S::arubhatt@cisco.com::025e2ba9-55d6-4353-b0a3-83b695c01579" providerId="AD" clId="Web-{EA8DA214-B3B1-4075-AABA-8326A26EDDF2}" dt="2021-08-25T20:01:43.779" v="410" actId="1076"/>
          <ac:spMkLst>
            <pc:docMk/>
            <pc:sldMk cId="4134568536" sldId="810"/>
            <ac:spMk id="5" creationId="{75ED44BA-647C-8F45-BBE8-D2E5A6398A2B}"/>
          </ac:spMkLst>
        </pc:spChg>
        <pc:picChg chg="mod">
          <ac:chgData name="Arunabh Bhattacharjee (arubhatt)" userId="S::arubhatt@cisco.com::025e2ba9-55d6-4353-b0a3-83b695c01579" providerId="AD" clId="Web-{EA8DA214-B3B1-4075-AABA-8326A26EDDF2}" dt="2021-08-25T20:01:48.185" v="411"/>
          <ac:picMkLst>
            <pc:docMk/>
            <pc:sldMk cId="4134568536" sldId="810"/>
            <ac:picMk id="2" creationId="{33BA3752-2395-7747-A760-4251FDA901B2}"/>
          </ac:picMkLst>
        </pc:picChg>
        <pc:picChg chg="mod">
          <ac:chgData name="Arunabh Bhattacharjee (arubhatt)" userId="S::arubhatt@cisco.com::025e2ba9-55d6-4353-b0a3-83b695c01579" providerId="AD" clId="Web-{EA8DA214-B3B1-4075-AABA-8326A26EDDF2}" dt="2021-08-25T20:01:48.279" v="412"/>
          <ac:picMkLst>
            <pc:docMk/>
            <pc:sldMk cId="4134568536" sldId="810"/>
            <ac:picMk id="4" creationId="{D2B2C5EA-B943-1142-AF90-DBB7295B60C7}"/>
          </ac:picMkLst>
        </pc:picChg>
      </pc:sldChg>
      <pc:sldChg chg="modSp">
        <pc:chgData name="Arunabh Bhattacharjee (arubhatt)" userId="S::arubhatt@cisco.com::025e2ba9-55d6-4353-b0a3-83b695c01579" providerId="AD" clId="Web-{EA8DA214-B3B1-4075-AABA-8326A26EDDF2}" dt="2021-08-25T20:03:03.031" v="431" actId="20577"/>
        <pc:sldMkLst>
          <pc:docMk/>
          <pc:sldMk cId="1288450188" sldId="840"/>
        </pc:sldMkLst>
        <pc:spChg chg="mod">
          <ac:chgData name="Arunabh Bhattacharjee (arubhatt)" userId="S::arubhatt@cisco.com::025e2ba9-55d6-4353-b0a3-83b695c01579" providerId="AD" clId="Web-{EA8DA214-B3B1-4075-AABA-8326A26EDDF2}" dt="2021-08-25T20:03:03.031" v="431" actId="20577"/>
          <ac:spMkLst>
            <pc:docMk/>
            <pc:sldMk cId="1288450188" sldId="840"/>
            <ac:spMk id="9" creationId="{3D59398B-3700-8245-AE2F-D60690EDF6D1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20:02:57.624" v="428" actId="20577"/>
          <ac:spMkLst>
            <pc:docMk/>
            <pc:sldMk cId="1288450188" sldId="840"/>
            <ac:spMk id="11" creationId="{03421E8C-37FA-484A-B34B-FEA9B4CE438E}"/>
          </ac:spMkLst>
        </pc:spChg>
        <pc:graphicFrameChg chg="modGraphic">
          <ac:chgData name="Arunabh Bhattacharjee (arubhatt)" userId="S::arubhatt@cisco.com::025e2ba9-55d6-4353-b0a3-83b695c01579" providerId="AD" clId="Web-{EA8DA214-B3B1-4075-AABA-8326A26EDDF2}" dt="2021-08-25T20:02:15.014" v="414"/>
          <ac:graphicFrameMkLst>
            <pc:docMk/>
            <pc:sldMk cId="1288450188" sldId="840"/>
            <ac:graphicFrameMk id="7" creationId="{D30A449E-CB2C-D04C-A68D-724C55E0A79C}"/>
          </ac:graphicFrameMkLst>
        </pc:graphicFrameChg>
        <pc:graphicFrameChg chg="modGraphic">
          <ac:chgData name="Arunabh Bhattacharjee (arubhatt)" userId="S::arubhatt@cisco.com::025e2ba9-55d6-4353-b0a3-83b695c01579" providerId="AD" clId="Web-{EA8DA214-B3B1-4075-AABA-8326A26EDDF2}" dt="2021-08-25T20:02:18.545" v="415"/>
          <ac:graphicFrameMkLst>
            <pc:docMk/>
            <pc:sldMk cId="1288450188" sldId="840"/>
            <ac:graphicFrameMk id="8" creationId="{C607B03E-0B9E-0640-AC14-98315AE7BDE9}"/>
          </ac:graphicFrameMkLst>
        </pc:graphicFrameChg>
        <pc:cxnChg chg="mod">
          <ac:chgData name="Arunabh Bhattacharjee (arubhatt)" userId="S::arubhatt@cisco.com::025e2ba9-55d6-4353-b0a3-83b695c01579" providerId="AD" clId="Web-{EA8DA214-B3B1-4075-AABA-8326A26EDDF2}" dt="2021-08-25T20:03:03.031" v="431" actId="20577"/>
          <ac:cxnSpMkLst>
            <pc:docMk/>
            <pc:sldMk cId="1288450188" sldId="840"/>
            <ac:cxnSpMk id="3" creationId="{C2617E63-31F0-474D-8D7C-8ACC47C3D96C}"/>
          </ac:cxnSpMkLst>
        </pc:cxnChg>
      </pc:sldChg>
      <pc:sldChg chg="modSp">
        <pc:chgData name="Arunabh Bhattacharjee (arubhatt)" userId="S::arubhatt@cisco.com::025e2ba9-55d6-4353-b0a3-83b695c01579" providerId="AD" clId="Web-{EA8DA214-B3B1-4075-AABA-8326A26EDDF2}" dt="2021-08-25T20:01:05.168" v="402"/>
        <pc:sldMkLst>
          <pc:docMk/>
          <pc:sldMk cId="573779943" sldId="859"/>
        </pc:sldMkLst>
        <pc:spChg chg="mod">
          <ac:chgData name="Arunabh Bhattacharjee (arubhatt)" userId="S::arubhatt@cisco.com::025e2ba9-55d6-4353-b0a3-83b695c01579" providerId="AD" clId="Web-{EA8DA214-B3B1-4075-AABA-8326A26EDDF2}" dt="2021-08-25T20:00:55.652" v="400" actId="20577"/>
          <ac:spMkLst>
            <pc:docMk/>
            <pc:sldMk cId="573779943" sldId="859"/>
            <ac:spMk id="10" creationId="{6C1C6B1B-7D5B-C74E-AE8E-3CA5CF058445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20:00:58.199" v="401" actId="1076"/>
          <ac:spMkLst>
            <pc:docMk/>
            <pc:sldMk cId="573779943" sldId="859"/>
            <ac:spMk id="11" creationId="{A8C704F9-692E-5341-ADD3-C885D78715CE}"/>
          </ac:spMkLst>
        </pc:spChg>
        <pc:picChg chg="mod">
          <ac:chgData name="Arunabh Bhattacharjee (arubhatt)" userId="S::arubhatt@cisco.com::025e2ba9-55d6-4353-b0a3-83b695c01579" providerId="AD" clId="Web-{EA8DA214-B3B1-4075-AABA-8326A26EDDF2}" dt="2021-08-25T20:01:05.168" v="402"/>
          <ac:picMkLst>
            <pc:docMk/>
            <pc:sldMk cId="573779943" sldId="859"/>
            <ac:picMk id="2" creationId="{CFB9E9E4-C482-F84D-847E-42EBFC0BA411}"/>
          </ac:picMkLst>
        </pc:picChg>
      </pc:sldChg>
      <pc:sldChg chg="modSp">
        <pc:chgData name="Arunabh Bhattacharjee (arubhatt)" userId="S::arubhatt@cisco.com::025e2ba9-55d6-4353-b0a3-83b695c01579" providerId="AD" clId="Web-{EA8DA214-B3B1-4075-AABA-8326A26EDDF2}" dt="2021-08-25T20:01:12.403" v="403"/>
        <pc:sldMkLst>
          <pc:docMk/>
          <pc:sldMk cId="2471583851" sldId="860"/>
        </pc:sldMkLst>
        <pc:spChg chg="mod">
          <ac:chgData name="Arunabh Bhattacharjee (arubhatt)" userId="S::arubhatt@cisco.com::025e2ba9-55d6-4353-b0a3-83b695c01579" providerId="AD" clId="Web-{EA8DA214-B3B1-4075-AABA-8326A26EDDF2}" dt="2021-08-25T20:00:33.152" v="390" actId="1076"/>
          <ac:spMkLst>
            <pc:docMk/>
            <pc:sldMk cId="2471583851" sldId="860"/>
            <ac:spMk id="3" creationId="{C734158C-6E75-C242-A208-4B6E1338AEBF}"/>
          </ac:spMkLst>
        </pc:spChg>
        <pc:picChg chg="mod">
          <ac:chgData name="Arunabh Bhattacharjee (arubhatt)" userId="S::arubhatt@cisco.com::025e2ba9-55d6-4353-b0a3-83b695c01579" providerId="AD" clId="Web-{EA8DA214-B3B1-4075-AABA-8326A26EDDF2}" dt="2021-08-25T20:01:12.403" v="403"/>
          <ac:picMkLst>
            <pc:docMk/>
            <pc:sldMk cId="2471583851" sldId="860"/>
            <ac:picMk id="2" creationId="{1AABF3CB-DC8A-E64D-B5E4-0DA85839D5A1}"/>
          </ac:picMkLst>
        </pc:picChg>
      </pc:sldChg>
      <pc:sldChg chg="modSp">
        <pc:chgData name="Arunabh Bhattacharjee (arubhatt)" userId="S::arubhatt@cisco.com::025e2ba9-55d6-4353-b0a3-83b695c01579" providerId="AD" clId="Web-{EA8DA214-B3B1-4075-AABA-8326A26EDDF2}" dt="2021-08-25T20:01:35.388" v="409" actId="20577"/>
        <pc:sldMkLst>
          <pc:docMk/>
          <pc:sldMk cId="123250210" sldId="861"/>
        </pc:sldMkLst>
        <pc:spChg chg="mod">
          <ac:chgData name="Arunabh Bhattacharjee (arubhatt)" userId="S::arubhatt@cisco.com::025e2ba9-55d6-4353-b0a3-83b695c01579" providerId="AD" clId="Web-{EA8DA214-B3B1-4075-AABA-8326A26EDDF2}" dt="2021-08-25T20:00:42.324" v="393" actId="20577"/>
          <ac:spMkLst>
            <pc:docMk/>
            <pc:sldMk cId="123250210" sldId="861"/>
            <ac:spMk id="3" creationId="{8D6B73F7-8C9B-8E4F-BFD9-68483E675E7C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20:01:35.388" v="409" actId="20577"/>
          <ac:spMkLst>
            <pc:docMk/>
            <pc:sldMk cId="123250210" sldId="861"/>
            <ac:spMk id="4" creationId="{0F3287D1-1B9F-B046-97F9-A8780E00D65F}"/>
          </ac:spMkLst>
        </pc:spChg>
        <pc:picChg chg="mod">
          <ac:chgData name="Arunabh Bhattacharjee (arubhatt)" userId="S::arubhatt@cisco.com::025e2ba9-55d6-4353-b0a3-83b695c01579" providerId="AD" clId="Web-{EA8DA214-B3B1-4075-AABA-8326A26EDDF2}" dt="2021-08-25T20:01:16.981" v="404"/>
          <ac:picMkLst>
            <pc:docMk/>
            <pc:sldMk cId="123250210" sldId="861"/>
            <ac:picMk id="2" creationId="{05950A1A-EED5-234F-9535-7C698481BCDC}"/>
          </ac:picMkLst>
        </pc:picChg>
      </pc:sldChg>
      <pc:sldChg chg="modSp">
        <pc:chgData name="Arunabh Bhattacharjee (arubhatt)" userId="S::arubhatt@cisco.com::025e2ba9-55d6-4353-b0a3-83b695c01579" providerId="AD" clId="Web-{EA8DA214-B3B1-4075-AABA-8326A26EDDF2}" dt="2021-08-25T20:01:23.403" v="406"/>
        <pc:sldMkLst>
          <pc:docMk/>
          <pc:sldMk cId="4035659095" sldId="862"/>
        </pc:sldMkLst>
        <pc:spChg chg="mod">
          <ac:chgData name="Arunabh Bhattacharjee (arubhatt)" userId="S::arubhatt@cisco.com::025e2ba9-55d6-4353-b0a3-83b695c01579" providerId="AD" clId="Web-{EA8DA214-B3B1-4075-AABA-8326A26EDDF2}" dt="2021-08-25T19:52:14.967" v="130"/>
          <ac:spMkLst>
            <pc:docMk/>
            <pc:sldMk cId="4035659095" sldId="862"/>
            <ac:spMk id="3" creationId="{01969B7A-A382-AB41-8FD1-B0796DDCB3B9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2:14.952" v="127"/>
          <ac:spMkLst>
            <pc:docMk/>
            <pc:sldMk cId="4035659095" sldId="862"/>
            <ac:spMk id="5" creationId="{F2B29D48-33BD-A747-BD8D-D5CF64878FFB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2:14.967" v="128"/>
          <ac:spMkLst>
            <pc:docMk/>
            <pc:sldMk cId="4035659095" sldId="862"/>
            <ac:spMk id="6" creationId="{361B3C37-75E2-834B-ACF4-6EE38829D7ED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2:14.967" v="129"/>
          <ac:spMkLst>
            <pc:docMk/>
            <pc:sldMk cId="4035659095" sldId="862"/>
            <ac:spMk id="7" creationId="{717BB2DD-73E8-774C-B8BF-2EB9F8367803}"/>
          </ac:spMkLst>
        </pc:spChg>
        <pc:spChg chg="mod">
          <ac:chgData name="Arunabh Bhattacharjee (arubhatt)" userId="S::arubhatt@cisco.com::025e2ba9-55d6-4353-b0a3-83b695c01579" providerId="AD" clId="Web-{EA8DA214-B3B1-4075-AABA-8326A26EDDF2}" dt="2021-08-25T19:52:14.983" v="131"/>
          <ac:spMkLst>
            <pc:docMk/>
            <pc:sldMk cId="4035659095" sldId="862"/>
            <ac:spMk id="8" creationId="{04C52C76-AF84-F440-B0C2-87FEE8C19AC8}"/>
          </ac:spMkLst>
        </pc:spChg>
        <pc:picChg chg="mod">
          <ac:chgData name="Arunabh Bhattacharjee (arubhatt)" userId="S::arubhatt@cisco.com::025e2ba9-55d6-4353-b0a3-83b695c01579" providerId="AD" clId="Web-{EA8DA214-B3B1-4075-AABA-8326A26EDDF2}" dt="2021-08-25T20:01:23.278" v="405"/>
          <ac:picMkLst>
            <pc:docMk/>
            <pc:sldMk cId="4035659095" sldId="862"/>
            <ac:picMk id="2" creationId="{86067762-E82D-C544-B175-1462A66DB996}"/>
          </ac:picMkLst>
        </pc:picChg>
        <pc:picChg chg="mod">
          <ac:chgData name="Arunabh Bhattacharjee (arubhatt)" userId="S::arubhatt@cisco.com::025e2ba9-55d6-4353-b0a3-83b695c01579" providerId="AD" clId="Web-{EA8DA214-B3B1-4075-AABA-8326A26EDDF2}" dt="2021-08-25T20:01:23.403" v="406"/>
          <ac:picMkLst>
            <pc:docMk/>
            <pc:sldMk cId="4035659095" sldId="862"/>
            <ac:picMk id="4" creationId="{EC3C4273-47F9-7B46-BEAD-1B96F56CAD2E}"/>
          </ac:picMkLst>
        </pc:picChg>
      </pc:sldChg>
    </pc:docChg>
  </pc:docChgLst>
  <pc:docChgLst>
    <pc:chgData name="Julie Poole (jumyatt)" userId="c0965fe1-9ea3-4e7b-82ee-37207a9ff264" providerId="ADAL" clId="{F855F265-9BA9-4A43-AE07-6F1E9443FDA0}"/>
    <pc:docChg chg="modSld">
      <pc:chgData name="Julie Poole (jumyatt)" userId="c0965fe1-9ea3-4e7b-82ee-37207a9ff264" providerId="ADAL" clId="{F855F265-9BA9-4A43-AE07-6F1E9443FDA0}" dt="2022-01-18T18:31:30.918" v="0" actId="1076"/>
      <pc:docMkLst>
        <pc:docMk/>
      </pc:docMkLst>
      <pc:sldChg chg="modSp mod">
        <pc:chgData name="Julie Poole (jumyatt)" userId="c0965fe1-9ea3-4e7b-82ee-37207a9ff264" providerId="ADAL" clId="{F855F265-9BA9-4A43-AE07-6F1E9443FDA0}" dt="2022-01-18T18:31:30.918" v="0" actId="1076"/>
        <pc:sldMkLst>
          <pc:docMk/>
          <pc:sldMk cId="123250210" sldId="861"/>
        </pc:sldMkLst>
        <pc:picChg chg="mod">
          <ac:chgData name="Julie Poole (jumyatt)" userId="c0965fe1-9ea3-4e7b-82ee-37207a9ff264" providerId="ADAL" clId="{F855F265-9BA9-4A43-AE07-6F1E9443FDA0}" dt="2022-01-18T18:31:30.918" v="0" actId="1076"/>
          <ac:picMkLst>
            <pc:docMk/>
            <pc:sldMk cId="123250210" sldId="861"/>
            <ac:picMk id="2" creationId="{05950A1A-EED5-234F-9535-7C698481BCDC}"/>
          </ac:picMkLst>
        </pc:picChg>
      </pc:sldChg>
    </pc:docChg>
  </pc:docChgLst>
  <pc:docChgLst>
    <pc:chgData name="Scott Reavis (sreavis)" userId="S::sreavis@cisco.com::97432d67-a659-4f61-a3a6-344f0f1808d6" providerId="AD" clId="Web-{B5C50987-9FC1-3B0D-F069-7435371777B7}"/>
    <pc:docChg chg="modSld">
      <pc:chgData name="Scott Reavis (sreavis)" userId="S::sreavis@cisco.com::97432d67-a659-4f61-a3a6-344f0f1808d6" providerId="AD" clId="Web-{B5C50987-9FC1-3B0D-F069-7435371777B7}" dt="2021-08-25T20:00:00.995" v="175"/>
      <pc:docMkLst>
        <pc:docMk/>
      </pc:docMkLst>
      <pc:sldChg chg="modSp">
        <pc:chgData name="Scott Reavis (sreavis)" userId="S::sreavis@cisco.com::97432d67-a659-4f61-a3a6-344f0f1808d6" providerId="AD" clId="Web-{B5C50987-9FC1-3B0D-F069-7435371777B7}" dt="2021-08-25T19:42:49.265" v="72" actId="20577"/>
        <pc:sldMkLst>
          <pc:docMk/>
          <pc:sldMk cId="4214279341" sldId="463"/>
        </pc:sldMkLst>
        <pc:spChg chg="mod">
          <ac:chgData name="Scott Reavis (sreavis)" userId="S::sreavis@cisco.com::97432d67-a659-4f61-a3a6-344f0f1808d6" providerId="AD" clId="Web-{B5C50987-9FC1-3B0D-F069-7435371777B7}" dt="2021-08-25T19:42:49.265" v="72" actId="20577"/>
          <ac:spMkLst>
            <pc:docMk/>
            <pc:sldMk cId="4214279341" sldId="463"/>
            <ac:spMk id="4" creationId="{34D2D98E-E736-1147-A613-1DDF84D9908D}"/>
          </ac:spMkLst>
        </pc:spChg>
        <pc:spChg chg="mod">
          <ac:chgData name="Scott Reavis (sreavis)" userId="S::sreavis@cisco.com::97432d67-a659-4f61-a3a6-344f0f1808d6" providerId="AD" clId="Web-{B5C50987-9FC1-3B0D-F069-7435371777B7}" dt="2021-08-25T19:42:17.326" v="64" actId="20577"/>
          <ac:spMkLst>
            <pc:docMk/>
            <pc:sldMk cId="4214279341" sldId="463"/>
            <ac:spMk id="10" creationId="{698F8BF1-86CC-7A42-AA52-D60C4288E6DC}"/>
          </ac:spMkLst>
        </pc:spChg>
        <pc:spChg chg="mod">
          <ac:chgData name="Scott Reavis (sreavis)" userId="S::sreavis@cisco.com::97432d67-a659-4f61-a3a6-344f0f1808d6" providerId="AD" clId="Web-{B5C50987-9FC1-3B0D-F069-7435371777B7}" dt="2021-08-25T19:42:21.967" v="66" actId="20577"/>
          <ac:spMkLst>
            <pc:docMk/>
            <pc:sldMk cId="4214279341" sldId="463"/>
            <ac:spMk id="11" creationId="{03421E8C-37FA-484A-B34B-FEA9B4CE438E}"/>
          </ac:spMkLst>
        </pc:spChg>
      </pc:sldChg>
      <pc:sldChg chg="modSp">
        <pc:chgData name="Scott Reavis (sreavis)" userId="S::sreavis@cisco.com::97432d67-a659-4f61-a3a6-344f0f1808d6" providerId="AD" clId="Web-{B5C50987-9FC1-3B0D-F069-7435371777B7}" dt="2021-08-25T19:35:10.393" v="19" actId="20577"/>
        <pc:sldMkLst>
          <pc:docMk/>
          <pc:sldMk cId="291142968" sldId="469"/>
        </pc:sldMkLst>
        <pc:spChg chg="mod">
          <ac:chgData name="Scott Reavis (sreavis)" userId="S::sreavis@cisco.com::97432d67-a659-4f61-a3a6-344f0f1808d6" providerId="AD" clId="Web-{B5C50987-9FC1-3B0D-F069-7435371777B7}" dt="2021-08-25T19:35:10.393" v="19" actId="20577"/>
          <ac:spMkLst>
            <pc:docMk/>
            <pc:sldMk cId="291142968" sldId="469"/>
            <ac:spMk id="6" creationId="{00000000-0000-0000-0000-000000000000}"/>
          </ac:spMkLst>
        </pc:spChg>
      </pc:sldChg>
      <pc:sldChg chg="modSp">
        <pc:chgData name="Scott Reavis (sreavis)" userId="S::sreavis@cisco.com::97432d67-a659-4f61-a3a6-344f0f1808d6" providerId="AD" clId="Web-{B5C50987-9FC1-3B0D-F069-7435371777B7}" dt="2021-08-25T19:38:32.117" v="49" actId="20577"/>
        <pc:sldMkLst>
          <pc:docMk/>
          <pc:sldMk cId="4156997029" sldId="517"/>
        </pc:sldMkLst>
        <pc:spChg chg="mod">
          <ac:chgData name="Scott Reavis (sreavis)" userId="S::sreavis@cisco.com::97432d67-a659-4f61-a3a6-344f0f1808d6" providerId="AD" clId="Web-{B5C50987-9FC1-3B0D-F069-7435371777B7}" dt="2021-08-25T19:35:33.847" v="28" actId="14100"/>
          <ac:spMkLst>
            <pc:docMk/>
            <pc:sldMk cId="4156997029" sldId="517"/>
            <ac:spMk id="2" creationId="{9EDFD11D-B909-B347-9584-CC922938F03B}"/>
          </ac:spMkLst>
        </pc:spChg>
        <pc:spChg chg="mod">
          <ac:chgData name="Scott Reavis (sreavis)" userId="S::sreavis@cisco.com::97432d67-a659-4f61-a3a6-344f0f1808d6" providerId="AD" clId="Web-{B5C50987-9FC1-3B0D-F069-7435371777B7}" dt="2021-08-25T19:38:32.117" v="49" actId="20577"/>
          <ac:spMkLst>
            <pc:docMk/>
            <pc:sldMk cId="4156997029" sldId="517"/>
            <ac:spMk id="8" creationId="{638565ED-F6F2-0D48-BEE3-41593C48E2A9}"/>
          </ac:spMkLst>
        </pc:spChg>
        <pc:picChg chg="mod">
          <ac:chgData name="Scott Reavis (sreavis)" userId="S::sreavis@cisco.com::97432d67-a659-4f61-a3a6-344f0f1808d6" providerId="AD" clId="Web-{B5C50987-9FC1-3B0D-F069-7435371777B7}" dt="2021-08-25T19:36:00.707" v="45" actId="1076"/>
          <ac:picMkLst>
            <pc:docMk/>
            <pc:sldMk cId="4156997029" sldId="517"/>
            <ac:picMk id="10" creationId="{7C3EC5BB-3928-B34F-9319-75EBEED7C76E}"/>
          </ac:picMkLst>
        </pc:picChg>
      </pc:sldChg>
      <pc:sldChg chg="modSp">
        <pc:chgData name="Scott Reavis (sreavis)" userId="S::sreavis@cisco.com::97432d67-a659-4f61-a3a6-344f0f1808d6" providerId="AD" clId="Web-{B5C50987-9FC1-3B0D-F069-7435371777B7}" dt="2021-08-25T19:39:16.775" v="53"/>
        <pc:sldMkLst>
          <pc:docMk/>
          <pc:sldMk cId="3155606481" sldId="521"/>
        </pc:sldMkLst>
        <pc:graphicFrameChg chg="mod modGraphic">
          <ac:chgData name="Scott Reavis (sreavis)" userId="S::sreavis@cisco.com::97432d67-a659-4f61-a3a6-344f0f1808d6" providerId="AD" clId="Web-{B5C50987-9FC1-3B0D-F069-7435371777B7}" dt="2021-08-25T19:39:16.775" v="53"/>
          <ac:graphicFrameMkLst>
            <pc:docMk/>
            <pc:sldMk cId="3155606481" sldId="521"/>
            <ac:graphicFrameMk id="6" creationId="{163569D6-60CE-014F-8EB3-751BD42ECE18}"/>
          </ac:graphicFrameMkLst>
        </pc:graphicFrameChg>
      </pc:sldChg>
      <pc:sldChg chg="modSp">
        <pc:chgData name="Scott Reavis (sreavis)" userId="S::sreavis@cisco.com::97432d67-a659-4f61-a3a6-344f0f1808d6" providerId="AD" clId="Web-{B5C50987-9FC1-3B0D-F069-7435371777B7}" dt="2021-08-25T20:00:00.995" v="175"/>
        <pc:sldMkLst>
          <pc:docMk/>
          <pc:sldMk cId="3615552772" sldId="772"/>
        </pc:sldMkLst>
        <pc:spChg chg="mod">
          <ac:chgData name="Scott Reavis (sreavis)" userId="S::sreavis@cisco.com::97432d67-a659-4f61-a3a6-344f0f1808d6" providerId="AD" clId="Web-{B5C50987-9FC1-3B0D-F069-7435371777B7}" dt="2021-08-25T19:45:08.565" v="91" actId="1076"/>
          <ac:spMkLst>
            <pc:docMk/>
            <pc:sldMk cId="3615552772" sldId="772"/>
            <ac:spMk id="3" creationId="{BA222FC4-56A9-EA48-ABD2-A3176C520030}"/>
          </ac:spMkLst>
        </pc:spChg>
        <pc:spChg chg="mod">
          <ac:chgData name="Scott Reavis (sreavis)" userId="S::sreavis@cisco.com::97432d67-a659-4f61-a3a6-344f0f1808d6" providerId="AD" clId="Web-{B5C50987-9FC1-3B0D-F069-7435371777B7}" dt="2021-08-25T19:51:45.497" v="122" actId="1076"/>
          <ac:spMkLst>
            <pc:docMk/>
            <pc:sldMk cId="3615552772" sldId="772"/>
            <ac:spMk id="6" creationId="{80BD338A-4CBA-9C45-8DC4-88C420D2E956}"/>
          </ac:spMkLst>
        </pc:spChg>
        <pc:graphicFrameChg chg="mod modGraphic">
          <ac:chgData name="Scott Reavis (sreavis)" userId="S::sreavis@cisco.com::97432d67-a659-4f61-a3a6-344f0f1808d6" providerId="AD" clId="Web-{B5C50987-9FC1-3B0D-F069-7435371777B7}" dt="2021-08-25T20:00:00.995" v="175"/>
          <ac:graphicFrameMkLst>
            <pc:docMk/>
            <pc:sldMk cId="3615552772" sldId="772"/>
            <ac:graphicFrameMk id="2" creationId="{6941F97F-09B4-3C4F-8D6C-F978DC5D0AE8}"/>
          </ac:graphicFrameMkLst>
        </pc:graphicFrameChg>
        <pc:cxnChg chg="mod">
          <ac:chgData name="Scott Reavis (sreavis)" userId="S::sreavis@cisco.com::97432d67-a659-4f61-a3a6-344f0f1808d6" providerId="AD" clId="Web-{B5C50987-9FC1-3B0D-F069-7435371777B7}" dt="2021-08-25T19:45:53.660" v="96" actId="1076"/>
          <ac:cxnSpMkLst>
            <pc:docMk/>
            <pc:sldMk cId="3615552772" sldId="772"/>
            <ac:cxnSpMk id="4" creationId="{62AF5154-3DDA-0040-B3CF-6B67C0C3EF3E}"/>
          </ac:cxnSpMkLst>
        </pc:cxnChg>
      </pc:sldChg>
      <pc:sldChg chg="modSp">
        <pc:chgData name="Scott Reavis (sreavis)" userId="S::sreavis@cisco.com::97432d67-a659-4f61-a3a6-344f0f1808d6" providerId="AD" clId="Web-{B5C50987-9FC1-3B0D-F069-7435371777B7}" dt="2021-08-25T19:53:05.062" v="127"/>
        <pc:sldMkLst>
          <pc:docMk/>
          <pc:sldMk cId="3072691895" sldId="793"/>
        </pc:sldMkLst>
        <pc:spChg chg="mod">
          <ac:chgData name="Scott Reavis (sreavis)" userId="S::sreavis@cisco.com::97432d67-a659-4f61-a3a6-344f0f1808d6" providerId="AD" clId="Web-{B5C50987-9FC1-3B0D-F069-7435371777B7}" dt="2021-08-25T19:53:05.062" v="127"/>
          <ac:spMkLst>
            <pc:docMk/>
            <pc:sldMk cId="3072691895" sldId="793"/>
            <ac:spMk id="14" creationId="{FF44D9FE-A9F2-2E4B-845E-079B851E0220}"/>
          </ac:spMkLst>
        </pc:spChg>
      </pc:sldChg>
      <pc:sldChg chg="modSp">
        <pc:chgData name="Scott Reavis (sreavis)" userId="S::sreavis@cisco.com::97432d67-a659-4f61-a3a6-344f0f1808d6" providerId="AD" clId="Web-{B5C50987-9FC1-3B0D-F069-7435371777B7}" dt="2021-08-25T19:43:42.844" v="82" actId="14100"/>
        <pc:sldMkLst>
          <pc:docMk/>
          <pc:sldMk cId="407218111" sldId="814"/>
        </pc:sldMkLst>
        <pc:spChg chg="mod">
          <ac:chgData name="Scott Reavis (sreavis)" userId="S::sreavis@cisco.com::97432d67-a659-4f61-a3a6-344f0f1808d6" providerId="AD" clId="Web-{B5C50987-9FC1-3B0D-F069-7435371777B7}" dt="2021-08-25T19:43:08.921" v="80" actId="20577"/>
          <ac:spMkLst>
            <pc:docMk/>
            <pc:sldMk cId="407218111" sldId="814"/>
            <ac:spMk id="3" creationId="{00000000-0000-0000-0000-000000000000}"/>
          </ac:spMkLst>
        </pc:spChg>
        <pc:spChg chg="mod">
          <ac:chgData name="Scott Reavis (sreavis)" userId="S::sreavis@cisco.com::97432d67-a659-4f61-a3a6-344f0f1808d6" providerId="AD" clId="Web-{B5C50987-9FC1-3B0D-F069-7435371777B7}" dt="2021-08-25T19:43:33.172" v="81" actId="1076"/>
          <ac:spMkLst>
            <pc:docMk/>
            <pc:sldMk cId="407218111" sldId="814"/>
            <ac:spMk id="22" creationId="{B7570874-183E-444A-8A54-9A927C1A1CF2}"/>
          </ac:spMkLst>
        </pc:spChg>
        <pc:spChg chg="mod">
          <ac:chgData name="Scott Reavis (sreavis)" userId="S::sreavis@cisco.com::97432d67-a659-4f61-a3a6-344f0f1808d6" providerId="AD" clId="Web-{B5C50987-9FC1-3B0D-F069-7435371777B7}" dt="2021-08-25T19:43:42.844" v="82" actId="14100"/>
          <ac:spMkLst>
            <pc:docMk/>
            <pc:sldMk cId="407218111" sldId="814"/>
            <ac:spMk id="106" creationId="{CA68196B-D60E-0D47-9810-21A4A12C91C3}"/>
          </ac:spMkLst>
        </pc:spChg>
        <pc:cxnChg chg="mod">
          <ac:chgData name="Scott Reavis (sreavis)" userId="S::sreavis@cisco.com::97432d67-a659-4f61-a3a6-344f0f1808d6" providerId="AD" clId="Web-{B5C50987-9FC1-3B0D-F069-7435371777B7}" dt="2021-08-25T19:43:33.172" v="81" actId="1076"/>
          <ac:cxnSpMkLst>
            <pc:docMk/>
            <pc:sldMk cId="407218111" sldId="814"/>
            <ac:cxnSpMk id="58" creationId="{8EFD9C78-0F1B-6640-B627-3ACAEAC9DE5F}"/>
          </ac:cxnSpMkLst>
        </pc:cxnChg>
      </pc:sldChg>
    </pc:docChg>
  </pc:docChgLst>
  <pc:docChgLst>
    <pc:chgData name="Julie Poole (jumyatt)" userId="c0965fe1-9ea3-4e7b-82ee-37207a9ff264" providerId="ADAL" clId="{B3838318-506D-4D51-9DC2-026EC2A8827F}"/>
    <pc:docChg chg="modSld">
      <pc:chgData name="Julie Poole (jumyatt)" userId="c0965fe1-9ea3-4e7b-82ee-37207a9ff264" providerId="ADAL" clId="{B3838318-506D-4D51-9DC2-026EC2A8827F}" dt="2021-11-08T18:44:27.279" v="0" actId="1076"/>
      <pc:docMkLst>
        <pc:docMk/>
      </pc:docMkLst>
      <pc:sldChg chg="modSp mod">
        <pc:chgData name="Julie Poole (jumyatt)" userId="c0965fe1-9ea3-4e7b-82ee-37207a9ff264" providerId="ADAL" clId="{B3838318-506D-4D51-9DC2-026EC2A8827F}" dt="2021-11-08T18:44:27.279" v="0" actId="1076"/>
        <pc:sldMkLst>
          <pc:docMk/>
          <pc:sldMk cId="4134568536" sldId="810"/>
        </pc:sldMkLst>
        <pc:picChg chg="mod">
          <ac:chgData name="Julie Poole (jumyatt)" userId="c0965fe1-9ea3-4e7b-82ee-37207a9ff264" providerId="ADAL" clId="{B3838318-506D-4D51-9DC2-026EC2A8827F}" dt="2021-11-08T18:44:27.279" v="0" actId="1076"/>
          <ac:picMkLst>
            <pc:docMk/>
            <pc:sldMk cId="4134568536" sldId="810"/>
            <ac:picMk id="2" creationId="{33BA3752-2395-7747-A760-4251FDA901B2}"/>
          </ac:picMkLst>
        </pc:picChg>
      </pc:sldChg>
    </pc:docChg>
  </pc:docChgLst>
  <pc:docChgLst>
    <pc:chgData name="Scott Reavis (sreavis)" userId="S::sreavis@cisco.com::97432d67-a659-4f61-a3a6-344f0f1808d6" providerId="AD" clId="Web-{DFB3E500-6C4B-6CEF-F4A9-F1A880E91212}"/>
    <pc:docChg chg="modSld">
      <pc:chgData name="Scott Reavis (sreavis)" userId="S::sreavis@cisco.com::97432d67-a659-4f61-a3a6-344f0f1808d6" providerId="AD" clId="Web-{DFB3E500-6C4B-6CEF-F4A9-F1A880E91212}" dt="2021-08-27T12:03:30.134" v="2" actId="1076"/>
      <pc:docMkLst>
        <pc:docMk/>
      </pc:docMkLst>
      <pc:sldChg chg="modSp">
        <pc:chgData name="Scott Reavis (sreavis)" userId="S::sreavis@cisco.com::97432d67-a659-4f61-a3a6-344f0f1808d6" providerId="AD" clId="Web-{DFB3E500-6C4B-6CEF-F4A9-F1A880E91212}" dt="2021-08-27T12:03:02.336" v="1" actId="1076"/>
        <pc:sldMkLst>
          <pc:docMk/>
          <pc:sldMk cId="2765538744" sldId="778"/>
        </pc:sldMkLst>
        <pc:spChg chg="mod">
          <ac:chgData name="Scott Reavis (sreavis)" userId="S::sreavis@cisco.com::97432d67-a659-4f61-a3a6-344f0f1808d6" providerId="AD" clId="Web-{DFB3E500-6C4B-6CEF-F4A9-F1A880E91212}" dt="2021-08-27T12:03:02.336" v="1" actId="1076"/>
          <ac:spMkLst>
            <pc:docMk/>
            <pc:sldMk cId="2765538744" sldId="778"/>
            <ac:spMk id="3" creationId="{BCA959E7-A4AC-3B4A-8044-B63CBD2E5830}"/>
          </ac:spMkLst>
        </pc:spChg>
      </pc:sldChg>
      <pc:sldChg chg="modSp">
        <pc:chgData name="Scott Reavis (sreavis)" userId="S::sreavis@cisco.com::97432d67-a659-4f61-a3a6-344f0f1808d6" providerId="AD" clId="Web-{DFB3E500-6C4B-6CEF-F4A9-F1A880E91212}" dt="2021-08-27T12:03:30.134" v="2" actId="1076"/>
        <pc:sldMkLst>
          <pc:docMk/>
          <pc:sldMk cId="4035659095" sldId="862"/>
        </pc:sldMkLst>
        <pc:spChg chg="mod">
          <ac:chgData name="Scott Reavis (sreavis)" userId="S::sreavis@cisco.com::97432d67-a659-4f61-a3a6-344f0f1808d6" providerId="AD" clId="Web-{DFB3E500-6C4B-6CEF-F4A9-F1A880E91212}" dt="2021-08-27T12:03:30.134" v="2" actId="1076"/>
          <ac:spMkLst>
            <pc:docMk/>
            <pc:sldMk cId="4035659095" sldId="862"/>
            <ac:spMk id="5" creationId="{F2B29D48-33BD-A747-BD8D-D5CF64878FF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69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icon to add table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chart</a:t>
            </a:r>
            <a:endParaRPr lang="en-US" noProof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25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bg1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bg1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333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2193" userDrawn="1">
          <p15:clr>
            <a:srgbClr val="FBAE40"/>
          </p15:clr>
        </p15:guide>
        <p15:guide id="4" pos="2675" userDrawn="1">
          <p15:clr>
            <a:srgbClr val="FBAE40"/>
          </p15:clr>
        </p15:guide>
        <p15:guide id="7" pos="320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7" y="3856737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7" y="4072670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7" y="4348763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3" y="3043654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469496" y="391309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898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0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2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596" indent="-39995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01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2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596" indent="-39995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91606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4" y="3901528"/>
            <a:ext cx="8139112" cy="544829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6408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6" y="3054518"/>
            <a:ext cx="8364236" cy="56015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14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44458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477680" y="4741654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2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87557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94" indent="-171446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189" indent="-165096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783" indent="-10953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12" indent="-171411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23" indent="-168236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7256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15" indent="-114297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12" indent="-114297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09" indent="-114297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15" indent="-114297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12" indent="-114297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09" indent="-114297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5884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75056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95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9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463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9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5850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9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83" marR="0" indent="-285683" algn="ctr" defTabSz="457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3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3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15" indent="-114297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12" indent="-114297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09" indent="-114297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341314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4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92876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1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59" indent="-16985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594" algn="l"/>
              </a:tabLst>
              <a:defRPr sz="2400"/>
            </a:lvl1pPr>
            <a:lvl2pPr marL="346067" indent="-171446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189" indent="-11747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61" indent="-11747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20" indent="-11271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477680" y="4741654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54997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297" indent="-114297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594" indent="-114297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892" indent="-114297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189" indent="-123822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61" indent="-117472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7" y="1659843"/>
            <a:ext cx="3808797" cy="2931208"/>
          </a:xfrm>
          <a:prstGeom prst="rect">
            <a:avLst/>
          </a:prstGeom>
        </p:spPr>
        <p:txBody>
          <a:bodyPr/>
          <a:lstStyle>
            <a:lvl1pPr marL="114297" indent="-114297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CiscoSans"/>
              </a:defRPr>
            </a:lvl1pPr>
            <a:lvl2pPr marL="228594" indent="-114297">
              <a:buClr>
                <a:schemeClr val="tx2"/>
              </a:buClr>
              <a:buSzPct val="60000"/>
              <a:defRPr sz="2000">
                <a:solidFill>
                  <a:schemeClr val="tx2"/>
                </a:solidFill>
              </a:defRPr>
            </a:lvl2pPr>
            <a:lvl3pPr marL="342892" indent="-114297">
              <a:buClr>
                <a:schemeClr val="tx2"/>
              </a:buClr>
              <a:buSzPct val="60000"/>
              <a:defRPr sz="1800">
                <a:solidFill>
                  <a:schemeClr val="tx2"/>
                </a:solidFill>
              </a:defRPr>
            </a:lvl3pPr>
            <a:lvl4pPr marL="457189" indent="-123822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4pPr>
            <a:lvl5pPr marL="574661" indent="-117472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5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445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3331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6" y="4062351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477680" y="4741655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6681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5764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4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5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5285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5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48985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3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5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234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5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lvl="0" defTabSz="610729" fontAlgn="auto">
              <a:spcBef>
                <a:spcPts val="0"/>
              </a:spcBef>
              <a:spcAft>
                <a:spcPts val="0"/>
              </a:spcAft>
            </a:pPr>
            <a:r>
              <a:rPr lang="en-US" sz="6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682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4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7959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5" y="2129077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0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11435"/>
            <a:ext cx="8139112" cy="525016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  <p:sldLayoutId id="2147484013" r:id="rId3"/>
    <p:sldLayoutId id="2147483982" r:id="rId4"/>
    <p:sldLayoutId id="2147484014" r:id="rId5"/>
    <p:sldLayoutId id="2147483978" r:id="rId6"/>
    <p:sldLayoutId id="2147483979" r:id="rId7"/>
    <p:sldLayoutId id="2147483980" r:id="rId8"/>
    <p:sldLayoutId id="2147483981" r:id="rId9"/>
    <p:sldLayoutId id="2147483879" r:id="rId10"/>
    <p:sldLayoutId id="2147483976" r:id="rId11"/>
    <p:sldLayoutId id="2147483885" r:id="rId12"/>
    <p:sldLayoutId id="2147484011" r:id="rId13"/>
    <p:sldLayoutId id="2147483985" r:id="rId14"/>
    <p:sldLayoutId id="2147483986" r:id="rId15"/>
    <p:sldLayoutId id="2147484012" r:id="rId16"/>
    <p:sldLayoutId id="2147483969" r:id="rId17"/>
    <p:sldLayoutId id="2147483968" r:id="rId18"/>
    <p:sldLayoutId id="2147483973" r:id="rId19"/>
    <p:sldLayoutId id="2147483967" r:id="rId20"/>
    <p:sldLayoutId id="2147483970" r:id="rId21"/>
    <p:sldLayoutId id="2147483987" r:id="rId22"/>
    <p:sldLayoutId id="2147483983" r:id="rId23"/>
    <p:sldLayoutId id="2147483971" r:id="rId24"/>
    <p:sldLayoutId id="2147483972" r:id="rId25"/>
    <p:sldLayoutId id="2147483897" r:id="rId26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48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35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0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80" y="4741654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515708" y="4742908"/>
            <a:ext cx="221837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l" defTabSz="610729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2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31498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  <p:sldLayoutId id="2147484032" r:id="rId17"/>
    <p:sldLayoutId id="2147484033" r:id="rId18"/>
    <p:sldLayoutId id="2147484034" r:id="rId19"/>
    <p:sldLayoutId id="2147484035" r:id="rId20"/>
    <p:sldLayoutId id="2147484036" r:id="rId21"/>
    <p:sldLayoutId id="2147484037" r:id="rId22"/>
    <p:sldLayoutId id="2147484038" r:id="rId23"/>
    <p:sldLayoutId id="2147484039" r:id="rId24"/>
    <p:sldLayoutId id="2147484040" r:id="rId25"/>
    <p:sldLayoutId id="2147484041" r:id="rId26"/>
  </p:sldLayoutIdLst>
  <p:txStyles>
    <p:titleStyle>
      <a:lvl1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89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378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566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754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59" indent="-169859" algn="l" defTabSz="684196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66" indent="-215894" algn="l" defTabSz="68419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89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25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61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34" indent="-171441" algn="l" defTabSz="685760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21" indent="-171418" algn="l" defTabSz="685760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160" indent="0" algn="l" defTabSz="68576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81" indent="-171441" algn="l" defTabSz="68576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9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8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42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xcctechsummit.github.io/wxcclabguides/TechSummitRoW_2021/CH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scoDevNet/webexcc-digital-channel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CiscoDevNet/webexcc-digital-channel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vidcast.io/share/5efb3f47-e86b-44d8-8fda-974848b2a603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elp.imiconnect.io/docs/wxcc-node-palett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CiscoDevNet/webexcc-digital-channel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vidcast.io/share/5efb3f47-e86b-44d8-8fda-974848b2a603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elp.imiconnect.io/docs/wxcc-node-palett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-v2.wxcc-us1.cisco.com/" TargetMode="External"/><Relationship Id="rId2" Type="http://schemas.openxmlformats.org/officeDocument/2006/relationships/hyperlink" Target="https://int-admin.webex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olutionassuranceesrgt-sa.imiconnect.io/" TargetMode="External"/><Relationship Id="rId5" Type="http://schemas.openxmlformats.org/officeDocument/2006/relationships/hyperlink" Target="https://partner-auth-us-site-1.imiengage.io/" TargetMode="External"/><Relationship Id="rId4" Type="http://schemas.openxmlformats.org/officeDocument/2006/relationships/hyperlink" Target="https://desktop.wxcc-us1.cisco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litch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hyperlink" Target="https://www.netlify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CiscoDevNet/webexcc-digital-channel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imiconnect.io/docs/wxcc-node-palette" TargetMode="External"/><Relationship Id="rId2" Type="http://schemas.openxmlformats.org/officeDocument/2006/relationships/hyperlink" Target="https://app.vidcast.io/share/5efb3f47-e86b-44d8-8fda-974848b2a603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CiscoDevNet/webexcc-digital-channel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vidcast.io/share/5efb3f47-e86b-44d8-8fda-974848b2a603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elp.imiconnect.io/docs/wxcc-node-palette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9496" y="4348762"/>
            <a:ext cx="7037805" cy="288131"/>
          </a:xfrm>
        </p:spPr>
        <p:txBody>
          <a:bodyPr lIns="91420" tIns="45710" rIns="91420" bIns="45710" anchor="t"/>
          <a:lstStyle/>
          <a:p>
            <a:r>
              <a:rPr lang="en-US"/>
              <a:t>August 2021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WebexCC</a:t>
            </a:r>
            <a:r>
              <a:rPr lang="en-US"/>
              <a:t>-New Digital Channels</a:t>
            </a:r>
            <a:br>
              <a:rPr lang="en-US"/>
            </a:br>
            <a:r>
              <a:rPr lang="en-US"/>
              <a:t>Configuration Quick Start Guide</a:t>
            </a:r>
            <a:br>
              <a:rPr lang="en-US" sz="2400"/>
            </a:br>
            <a:r>
              <a:rPr lang="en-US" sz="2400"/>
              <a:t> 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D10C06-B902-4149-8658-93961865A0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20" tIns="45710" rIns="91420" bIns="45710" anchor="t"/>
          <a:lstStyle/>
          <a:p>
            <a:r>
              <a:rPr lang="en-GB">
                <a:ea typeface="ＭＳ Ｐゴシック"/>
              </a:rPr>
              <a:t>Partner Success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42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7">
            <a:extLst>
              <a:ext uri="{FF2B5EF4-FFF2-40B4-BE49-F238E27FC236}">
                <a16:creationId xmlns:a16="http://schemas.microsoft.com/office/drawing/2014/main" id="{D30A449E-CB2C-D04C-A68D-724C55E0A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272109"/>
              </p:ext>
            </p:extLst>
          </p:nvPr>
        </p:nvGraphicFramePr>
        <p:xfrm>
          <a:off x="1026969" y="1652296"/>
          <a:ext cx="2509390" cy="143804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09390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Pre-Requisites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338387904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Users are already onboarded in </a:t>
                      </a:r>
                      <a:r>
                        <a:rPr lang="en-IN" sz="1100" u="none" strike="noStrike" err="1">
                          <a:effectLst/>
                        </a:rPr>
                        <a:t>WebexCC</a:t>
                      </a:r>
                      <a:r>
                        <a:rPr lang="en-IN" sz="1100" u="none" strike="noStrike">
                          <a:effectLst/>
                        </a:rPr>
                        <a:t> Control Hub</a:t>
                      </a:r>
                      <a:endParaRPr lang="en-US"/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Org has IMI Entitlements and Feature Flags enabled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Working knowledge of </a:t>
                      </a:r>
                      <a:r>
                        <a:rPr lang="en-IN" sz="1100" u="none" strike="noStrike" err="1">
                          <a:effectLst/>
                        </a:rPr>
                        <a:t>WebexCC</a:t>
                      </a:r>
                      <a:r>
                        <a:rPr lang="en-IN" sz="1100" u="none" strike="noStrike">
                          <a:effectLst/>
                        </a:rPr>
                        <a:t> Control Hub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32270792"/>
                  </a:ext>
                </a:extLst>
              </a:tr>
            </a:tbl>
          </a:graphicData>
        </a:graphic>
      </p:graphicFrame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C607B03E-0B9E-0640-AC14-98315AE7B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072091"/>
              </p:ext>
            </p:extLst>
          </p:nvPr>
        </p:nvGraphicFramePr>
        <p:xfrm>
          <a:off x="5332703" y="1653142"/>
          <a:ext cx="2612201" cy="6569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12201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Outcome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293936690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Users are successfully onboarded in IMI Connect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132384557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617E63-31F0-474D-8D7C-8ACC47C3D96C}"/>
              </a:ext>
            </a:extLst>
          </p:cNvPr>
          <p:cNvCxnSpPr>
            <a:cxnSpLocks/>
          </p:cNvCxnSpPr>
          <p:nvPr/>
        </p:nvCxnSpPr>
        <p:spPr>
          <a:xfrm flipH="1">
            <a:off x="4563373" y="1072607"/>
            <a:ext cx="14225" cy="3274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59398B-3700-8245-AE2F-D60690EDF6D1}"/>
              </a:ext>
            </a:extLst>
          </p:cNvPr>
          <p:cNvSpPr txBox="1"/>
          <p:nvPr/>
        </p:nvSpPr>
        <p:spPr>
          <a:xfrm>
            <a:off x="1096680" y="1002333"/>
            <a:ext cx="23699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CiscoSansTT ExtraLight"/>
                <a:ea typeface="ＭＳ Ｐゴシック"/>
                <a:cs typeface="CiscoSansTT Thin" charset="0"/>
              </a:rPr>
              <a:t>Pre-Requisites</a:t>
            </a:r>
            <a:endParaRPr lang="en-US" sz="2400">
              <a:solidFill>
                <a:schemeClr val="tx2"/>
              </a:solidFill>
              <a:latin typeface="+mn-lt"/>
              <a:ea typeface="ＭＳ Ｐゴシック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F8BF1-86CC-7A42-AA52-D60C4288E6DC}"/>
              </a:ext>
            </a:extLst>
          </p:cNvPr>
          <p:cNvSpPr txBox="1"/>
          <p:nvPr/>
        </p:nvSpPr>
        <p:spPr>
          <a:xfrm>
            <a:off x="5674322" y="1002334"/>
            <a:ext cx="192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+mn-lt"/>
              </a:rPr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21E8C-37FA-484A-B34B-FEA9B4CE438E}"/>
              </a:ext>
            </a:extLst>
          </p:cNvPr>
          <p:cNvSpPr txBox="1"/>
          <p:nvPr/>
        </p:nvSpPr>
        <p:spPr>
          <a:xfrm>
            <a:off x="123745" y="166336"/>
            <a:ext cx="865739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1E4471"/>
                </a:solidFill>
                <a:latin typeface="CiscoSansTT ExtraLight"/>
                <a:ea typeface="ＭＳ Ｐゴシック"/>
              </a:rPr>
              <a:t>Objective</a:t>
            </a:r>
            <a:endParaRPr lang="en-US" sz="2800"/>
          </a:p>
          <a:p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You will be able to complete configurations related to user onboarding required in IMI Connect application.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4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285AE11-26F0-B341-8739-9D5A15324323}"/>
              </a:ext>
            </a:extLst>
          </p:cNvPr>
          <p:cNvSpPr/>
          <p:nvPr/>
        </p:nvSpPr>
        <p:spPr>
          <a:xfrm>
            <a:off x="627726" y="2181859"/>
            <a:ext cx="1030549" cy="2727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D274D"/>
                </a:solidFill>
                <a:latin typeface="CiscoSansTT ExtraLight"/>
              </a:rPr>
              <a:t>WebEx CI/CH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CCBD40-D2F1-FC48-B080-CCFF55764B74}"/>
              </a:ext>
            </a:extLst>
          </p:cNvPr>
          <p:cNvSpPr/>
          <p:nvPr/>
        </p:nvSpPr>
        <p:spPr>
          <a:xfrm>
            <a:off x="2507318" y="2563375"/>
            <a:ext cx="831931" cy="60385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Connect</a:t>
            </a:r>
            <a:endParaRPr lang="en-US" sz="105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2899C9-F7A9-124B-AF24-3FD0939F9861}"/>
              </a:ext>
            </a:extLst>
          </p:cNvPr>
          <p:cNvSpPr/>
          <p:nvPr/>
        </p:nvSpPr>
        <p:spPr>
          <a:xfrm>
            <a:off x="2507319" y="1389307"/>
            <a:ext cx="831931" cy="60385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rgbClr val="0D274D"/>
                </a:solidFill>
                <a:latin typeface="CiscoSansTT ExtraLight"/>
              </a:rPr>
              <a:t>Engage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A9D38D-3F8D-A243-9401-3AAAF73FC21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658275" y="1691234"/>
            <a:ext cx="849044" cy="62701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02FD5C-0F56-6245-9881-D28815FB8BD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658275" y="2318251"/>
            <a:ext cx="849043" cy="5470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795BBD-D538-D546-A604-58E0B0C97F85}"/>
              </a:ext>
            </a:extLst>
          </p:cNvPr>
          <p:cNvSpPr txBox="1"/>
          <p:nvPr/>
        </p:nvSpPr>
        <p:spPr>
          <a:xfrm>
            <a:off x="442419" y="1556768"/>
            <a:ext cx="199106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>
                <a:solidFill>
                  <a:srgbClr val="282828"/>
                </a:solidFill>
                <a:latin typeface="CiscoSansTT ExtraLight"/>
                <a:ea typeface="+mn-ea"/>
                <a:cs typeface="+mn-cs"/>
              </a:rPr>
              <a:t>All Administrators, Supervisors, Premium Agents are sync’d. No manual effort needed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FF7E2-F17D-ED4B-BBA5-B99C413DC891}"/>
              </a:ext>
            </a:extLst>
          </p:cNvPr>
          <p:cNvSpPr txBox="1"/>
          <p:nvPr/>
        </p:nvSpPr>
        <p:spPr>
          <a:xfrm>
            <a:off x="442419" y="2768415"/>
            <a:ext cx="1991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>
                <a:solidFill>
                  <a:srgbClr val="282828"/>
                </a:solidFill>
                <a:latin typeface="CiscoSansTT ExtraLight"/>
                <a:ea typeface="+mn-ea"/>
                <a:cs typeface="+mn-cs"/>
              </a:rPr>
              <a:t>No Sync available. ONLY administrators needs to be manually added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26FC6F-16D9-3C45-A369-4790BAFA06F8}"/>
              </a:ext>
            </a:extLst>
          </p:cNvPr>
          <p:cNvCxnSpPr>
            <a:cxnSpLocks/>
          </p:cNvCxnSpPr>
          <p:nvPr/>
        </p:nvCxnSpPr>
        <p:spPr>
          <a:xfrm>
            <a:off x="4011386" y="294198"/>
            <a:ext cx="0" cy="4178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3D61AA-3846-C84D-9167-4BBD8A61CFDB}"/>
              </a:ext>
            </a:extLst>
          </p:cNvPr>
          <p:cNvSpPr txBox="1"/>
          <p:nvPr/>
        </p:nvSpPr>
        <p:spPr>
          <a:xfrm>
            <a:off x="4011385" y="193345"/>
            <a:ext cx="5112319" cy="65556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rgbClr val="26194B"/>
                </a:solidFill>
                <a:latin typeface="CiscoSansTT ExtraLight"/>
                <a:ea typeface="ＭＳ Ｐゴシック"/>
              </a:rPr>
              <a:t>User Management Overview:</a:t>
            </a:r>
            <a:endParaRPr lang="en-US" sz="2400" b="1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Onboarding experience on </a:t>
            </a:r>
            <a:r>
              <a:rPr lang="en-US" sz="1200" err="1">
                <a:solidFill>
                  <a:srgbClr val="1E4471"/>
                </a:solidFill>
                <a:latin typeface="CiscoSansTT ExtraLight"/>
                <a:ea typeface="ＭＳ Ｐゴシック"/>
              </a:rPr>
              <a:t>WebExCC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 remains same. Details for </a:t>
            </a:r>
            <a:r>
              <a:rPr lang="en-US" sz="1200" err="1">
                <a:solidFill>
                  <a:srgbClr val="1E4471"/>
                </a:solidFill>
                <a:latin typeface="CiscoSansTT ExtraLight"/>
                <a:ea typeface="ＭＳ Ｐゴシック"/>
              </a:rPr>
              <a:t>WebExCC</a:t>
            </a:r>
            <a:r>
              <a:rPr lang="en-US" sz="1200">
                <a:latin typeface="Arial"/>
                <a:ea typeface="ＭＳ Ｐゴシック"/>
                <a:cs typeface="Arial"/>
              </a:rPr>
              <a:t> 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user onboarding here: 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  <a:hlinkClick r:id="rId2"/>
              </a:rPr>
              <a:t>https://wxcctechsummit.github.io/wxcclabguides/TechSummitRoW_2021/CH.html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 </a:t>
            </a:r>
          </a:p>
          <a:p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Only if agents are sync’d to </a:t>
            </a: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IMI Engage 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application, would they be able to successfully accept contacts in </a:t>
            </a:r>
            <a:r>
              <a:rPr lang="en-US" sz="1200" err="1">
                <a:solidFill>
                  <a:srgbClr val="1E4471"/>
                </a:solidFill>
                <a:latin typeface="Arial"/>
                <a:ea typeface="ＭＳ Ｐゴシック"/>
                <a:cs typeface="Arial"/>
              </a:rPr>
              <a:t>WebExCC</a:t>
            </a:r>
            <a:r>
              <a:rPr lang="en-US" sz="1200">
                <a:solidFill>
                  <a:srgbClr val="1E4471"/>
                </a:solidFill>
                <a:latin typeface="Arial"/>
                <a:ea typeface="ＭＳ Ｐゴシック"/>
                <a:cs typeface="Arial"/>
              </a:rPr>
              <a:t> 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desktop 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This is taken care with the integration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All relevant users will be sync’d. No manual intervention needed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Can be cross launched from </a:t>
            </a:r>
            <a:r>
              <a:rPr lang="en-US" sz="1200" err="1">
                <a:solidFill>
                  <a:srgbClr val="1E4471"/>
                </a:solidFill>
                <a:latin typeface="Arial"/>
                <a:ea typeface="ＭＳ Ｐゴシック"/>
                <a:cs typeface="Arial"/>
              </a:rPr>
              <a:t>WebExCC</a:t>
            </a:r>
            <a:r>
              <a:rPr lang="en-US" sz="1200">
                <a:solidFill>
                  <a:srgbClr val="1E4471"/>
                </a:solidFill>
                <a:latin typeface="Arial"/>
                <a:ea typeface="ＭＳ Ｐゴシック"/>
                <a:cs typeface="Arial"/>
              </a:rPr>
              <a:t> 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(as a customer admin ONLY)</a:t>
            </a: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IMI Connect 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does NOT have SSO or CI integration. Users need to be created manually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ONLY administrators to be added here 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Once a user mail ID is added in a Connect instance, it cannot be added to another Connect instance. New mail ID required</a:t>
            </a: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36532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686C0-6D28-E64A-BF2E-F9E29E19226B}"/>
              </a:ext>
            </a:extLst>
          </p:cNvPr>
          <p:cNvSpPr txBox="1"/>
          <p:nvPr/>
        </p:nvSpPr>
        <p:spPr>
          <a:xfrm>
            <a:off x="147484" y="4225738"/>
            <a:ext cx="27137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2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Login to Connect URL </a:t>
            </a: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Settings &gt; Teammates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A959E7-A4AC-3B4A-8044-B63CBD2E5830}"/>
              </a:ext>
            </a:extLst>
          </p:cNvPr>
          <p:cNvSpPr txBox="1">
            <a:spLocks/>
          </p:cNvSpPr>
          <p:nvPr/>
        </p:nvSpPr>
        <p:spPr>
          <a:xfrm>
            <a:off x="-29514" y="77099"/>
            <a:ext cx="5304601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Create Users in Connect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9D435-A4BE-344E-805D-E9857254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92" y="719309"/>
            <a:ext cx="1725988" cy="3277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2671AA2-FD66-6946-BE01-251F2A72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86" y="1146362"/>
            <a:ext cx="182511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42E41-F5BB-2549-A326-527221A117B7}"/>
              </a:ext>
            </a:extLst>
          </p:cNvPr>
          <p:cNvSpPr txBox="1"/>
          <p:nvPr/>
        </p:nvSpPr>
        <p:spPr>
          <a:xfrm>
            <a:off x="3040035" y="1909588"/>
            <a:ext cx="53046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2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Add a valid email ID, select required roles and invite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37D4A-A7A8-414B-802D-C74A8F78D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021" y="2454586"/>
            <a:ext cx="2902799" cy="2533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25566C-9321-8047-8A99-1CEA558B518A}"/>
              </a:ext>
            </a:extLst>
          </p:cNvPr>
          <p:cNvSpPr txBox="1"/>
          <p:nvPr/>
        </p:nvSpPr>
        <p:spPr>
          <a:xfrm>
            <a:off x="6312820" y="2987407"/>
            <a:ext cx="28974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2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Follow the steps in the email received to activate user in Connect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64F7CB4-EC4E-A847-97EA-C51FE88E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57" y="4357788"/>
            <a:ext cx="259916" cy="38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19525C-513D-D64D-9C64-D201826DA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9552" y="703042"/>
            <a:ext cx="5830063" cy="13781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42BDD2-4BFF-D943-ACDD-1C78336D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54" y="933214"/>
            <a:ext cx="244627" cy="38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53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292" y="3056944"/>
            <a:ext cx="8302625" cy="299001"/>
          </a:xfrm>
        </p:spPr>
        <p:txBody>
          <a:bodyPr lIns="91420" tIns="45710" rIns="91420" bIns="45710" anchor="t"/>
          <a:lstStyle/>
          <a:p>
            <a:r>
              <a:rPr lang="en-US">
                <a:ea typeface="ＭＳ Ｐゴシック"/>
              </a:rPr>
              <a:t>Standard Workflows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Module 3</a:t>
            </a:r>
          </a:p>
        </p:txBody>
      </p:sp>
    </p:spTree>
    <p:extLst>
      <p:ext uri="{BB962C8B-B14F-4D97-AF65-F5344CB8AC3E}">
        <p14:creationId xmlns:p14="http://schemas.microsoft.com/office/powerpoint/2010/main" val="2334154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7">
            <a:extLst>
              <a:ext uri="{FF2B5EF4-FFF2-40B4-BE49-F238E27FC236}">
                <a16:creationId xmlns:a16="http://schemas.microsoft.com/office/drawing/2014/main" id="{D30A449E-CB2C-D04C-A68D-724C55E0A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882611"/>
              </p:ext>
            </p:extLst>
          </p:nvPr>
        </p:nvGraphicFramePr>
        <p:xfrm>
          <a:off x="1057778" y="1750715"/>
          <a:ext cx="2509390" cy="12510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09390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</a:tblGrid>
              <a:tr h="266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Assumptions</a:t>
                      </a:r>
                      <a:endParaRPr lang="en-US"/>
                    </a:p>
                  </a:txBody>
                  <a:tcPr marL="9524" marR="9524" marT="9524"/>
                </a:tc>
                <a:extLst>
                  <a:ext uri="{0D108BD9-81ED-4DB2-BD59-A6C34878D82A}">
                    <a16:rowId xmlns:a16="http://schemas.microsoft.com/office/drawing/2014/main" val="1338387904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Working knowledge of </a:t>
                      </a:r>
                      <a:r>
                        <a:rPr lang="en-IN" sz="1100" u="none" strike="noStrike" err="1">
                          <a:effectLst/>
                        </a:rPr>
                        <a:t>WebexCC</a:t>
                      </a:r>
                      <a:r>
                        <a:rPr lang="en-IN" sz="1100" u="none" strike="noStrike">
                          <a:effectLst/>
                        </a:rPr>
                        <a:t> 2.0 native digital channels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Access to IMI tenants 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32270792"/>
                  </a:ext>
                </a:extLst>
              </a:tr>
              <a:tr h="283816">
                <a:tc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Access to flows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135513689"/>
                  </a:ext>
                </a:extLst>
              </a:tr>
            </a:tbl>
          </a:graphicData>
        </a:graphic>
      </p:graphicFrame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C607B03E-0B9E-0640-AC14-98315AE7B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8486099"/>
              </p:ext>
            </p:extLst>
          </p:nvPr>
        </p:nvGraphicFramePr>
        <p:xfrm>
          <a:off x="5086306" y="1746589"/>
          <a:ext cx="2612201" cy="159883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12201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Outcome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293936690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Various Types of flows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132384557"/>
                  </a:ext>
                </a:extLst>
              </a:tr>
              <a:tr h="266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How each of the flows are used</a:t>
                      </a:r>
                    </a:p>
                  </a:txBody>
                  <a:tcPr marL="9524" marR="9524" marT="9524"/>
                </a:tc>
                <a:extLst>
                  <a:ext uri="{0D108BD9-81ED-4DB2-BD59-A6C34878D82A}">
                    <a16:rowId xmlns:a16="http://schemas.microsoft.com/office/drawing/2014/main" val="3963549378"/>
                  </a:ext>
                </a:extLst>
              </a:tr>
              <a:tr h="266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Accessing the flows</a:t>
                      </a:r>
                    </a:p>
                  </a:txBody>
                  <a:tcPr marL="9524" marR="9524" marT="9524"/>
                </a:tc>
                <a:extLst>
                  <a:ext uri="{0D108BD9-81ED-4DB2-BD59-A6C34878D82A}">
                    <a16:rowId xmlns:a16="http://schemas.microsoft.com/office/drawing/2014/main" val="542764239"/>
                  </a:ext>
                </a:extLst>
              </a:tr>
              <a:tr h="266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Uploading the flows to tenants</a:t>
                      </a:r>
                    </a:p>
                  </a:txBody>
                  <a:tcPr marL="9524" marR="9524" marT="9524"/>
                </a:tc>
                <a:extLst>
                  <a:ext uri="{0D108BD9-81ED-4DB2-BD59-A6C34878D82A}">
                    <a16:rowId xmlns:a16="http://schemas.microsoft.com/office/drawing/2014/main" val="3808996857"/>
                  </a:ext>
                </a:extLst>
              </a:tr>
              <a:tr h="266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Making the flows Live</a:t>
                      </a:r>
                    </a:p>
                  </a:txBody>
                  <a:tcPr marL="9524" marR="9524" marT="9524"/>
                </a:tc>
                <a:extLst>
                  <a:ext uri="{0D108BD9-81ED-4DB2-BD59-A6C34878D82A}">
                    <a16:rowId xmlns:a16="http://schemas.microsoft.com/office/drawing/2014/main" val="2284367578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617E63-31F0-474D-8D7C-8ACC47C3D96C}"/>
              </a:ext>
            </a:extLst>
          </p:cNvPr>
          <p:cNvCxnSpPr>
            <a:cxnSpLocks/>
          </p:cNvCxnSpPr>
          <p:nvPr/>
        </p:nvCxnSpPr>
        <p:spPr>
          <a:xfrm>
            <a:off x="4478517" y="1252093"/>
            <a:ext cx="20621" cy="3386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59398B-3700-8245-AE2F-D60690EDF6D1}"/>
              </a:ext>
            </a:extLst>
          </p:cNvPr>
          <p:cNvSpPr txBox="1"/>
          <p:nvPr/>
        </p:nvSpPr>
        <p:spPr>
          <a:xfrm>
            <a:off x="1075217" y="1120554"/>
            <a:ext cx="247451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iscoSansTT ExtraLight"/>
                <a:ea typeface="ＭＳ Ｐゴシック"/>
                <a:cs typeface="CiscoSansTT Thin" charset="0"/>
              </a:rPr>
              <a:t>Pre-Requisites</a:t>
            </a:r>
            <a:endParaRPr lang="en-US" sz="2400">
              <a:solidFill>
                <a:schemeClr val="bg1"/>
              </a:solidFill>
              <a:latin typeface="+mn-lt"/>
              <a:ea typeface="ＭＳ Ｐゴシック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F8BF1-86CC-7A42-AA52-D60C4288E6DC}"/>
              </a:ext>
            </a:extLst>
          </p:cNvPr>
          <p:cNvSpPr txBox="1"/>
          <p:nvPr/>
        </p:nvSpPr>
        <p:spPr>
          <a:xfrm>
            <a:off x="5427926" y="1118279"/>
            <a:ext cx="19289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n-lt"/>
                <a:ea typeface="ＭＳ Ｐゴシック"/>
              </a:rPr>
              <a:t>Outcomes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21E8C-37FA-484A-B34B-FEA9B4CE438E}"/>
              </a:ext>
            </a:extLst>
          </p:cNvPr>
          <p:cNvSpPr txBox="1"/>
          <p:nvPr/>
        </p:nvSpPr>
        <p:spPr>
          <a:xfrm>
            <a:off x="170442" y="96123"/>
            <a:ext cx="865739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1E4471"/>
                </a:solidFill>
                <a:latin typeface="+mj-lt"/>
                <a:ea typeface="ＭＳ Ｐゴシック"/>
              </a:rPr>
              <a:t>Objective</a:t>
            </a:r>
            <a:endParaRPr lang="en-US" sz="2800" b="1">
              <a:latin typeface="+mj-lt"/>
            </a:endParaRPr>
          </a:p>
          <a:p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To understand various flows required for new digital channels to work</a:t>
            </a:r>
            <a:endParaRPr lang="en-US" sz="1200">
              <a:solidFill>
                <a:srgbClr val="282828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8914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10AC4B9-01BB-234F-9291-A9C780799F9E}"/>
              </a:ext>
            </a:extLst>
          </p:cNvPr>
          <p:cNvSpPr/>
          <p:nvPr/>
        </p:nvSpPr>
        <p:spPr>
          <a:xfrm>
            <a:off x="465496" y="2019688"/>
            <a:ext cx="831930" cy="3736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D274D"/>
                </a:solidFill>
                <a:latin typeface="CiscoSansTT ExtraLight"/>
              </a:rPr>
              <a:t>Inbound Workflow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BA56F0-734D-A740-90EB-328EBCD28EEE}"/>
              </a:ext>
            </a:extLst>
          </p:cNvPr>
          <p:cNvSpPr/>
          <p:nvPr/>
        </p:nvSpPr>
        <p:spPr>
          <a:xfrm>
            <a:off x="1330025" y="1359212"/>
            <a:ext cx="831931" cy="60385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SMS</a:t>
            </a:r>
            <a:endParaRPr lang="en-US" sz="105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996C6B-FB5B-6740-8876-8EC5A61DEF30}"/>
              </a:ext>
            </a:extLst>
          </p:cNvPr>
          <p:cNvSpPr/>
          <p:nvPr/>
        </p:nvSpPr>
        <p:spPr>
          <a:xfrm>
            <a:off x="465495" y="1359213"/>
            <a:ext cx="831931" cy="60385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rgbClr val="0D274D"/>
                </a:solidFill>
                <a:latin typeface="CiscoSansTT ExtraLight"/>
              </a:rPr>
              <a:t>FBM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4165A2-0D91-A344-8DAB-8A10C188A351}"/>
              </a:ext>
            </a:extLst>
          </p:cNvPr>
          <p:cNvSpPr/>
          <p:nvPr/>
        </p:nvSpPr>
        <p:spPr>
          <a:xfrm>
            <a:off x="465495" y="2449935"/>
            <a:ext cx="3425521" cy="2727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Routed Workflow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C16226-5735-D641-BC8B-33E25781D997}"/>
              </a:ext>
            </a:extLst>
          </p:cNvPr>
          <p:cNvSpPr/>
          <p:nvPr/>
        </p:nvSpPr>
        <p:spPr>
          <a:xfrm>
            <a:off x="465495" y="2749266"/>
            <a:ext cx="3425521" cy="2727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Modified Workflow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11E7DC-342C-1B4E-8AB0-E2AD6D912AEF}"/>
              </a:ext>
            </a:extLst>
          </p:cNvPr>
          <p:cNvSpPr/>
          <p:nvPr/>
        </p:nvSpPr>
        <p:spPr>
          <a:xfrm>
            <a:off x="465495" y="3073196"/>
            <a:ext cx="3425521" cy="2727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Closed Workflow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F274730-04D5-5D42-BC55-6FCE4F28996E}"/>
              </a:ext>
            </a:extLst>
          </p:cNvPr>
          <p:cNvSpPr/>
          <p:nvPr/>
        </p:nvSpPr>
        <p:spPr>
          <a:xfrm>
            <a:off x="3059085" y="1359212"/>
            <a:ext cx="831931" cy="60385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Chat</a:t>
            </a:r>
            <a:endParaRPr lang="en-US" sz="105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E8B938-DE7C-9346-96D9-684F2A4DF34B}"/>
              </a:ext>
            </a:extLst>
          </p:cNvPr>
          <p:cNvSpPr/>
          <p:nvPr/>
        </p:nvSpPr>
        <p:spPr>
          <a:xfrm>
            <a:off x="2194555" y="1359213"/>
            <a:ext cx="831931" cy="60385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rgbClr val="0D274D"/>
                </a:solidFill>
                <a:latin typeface="CiscoSansTT ExtraLight"/>
              </a:rPr>
              <a:t>Email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A17F58-96DB-BB46-9174-FE0FB7FD46CB}"/>
              </a:ext>
            </a:extLst>
          </p:cNvPr>
          <p:cNvSpPr/>
          <p:nvPr/>
        </p:nvSpPr>
        <p:spPr>
          <a:xfrm>
            <a:off x="1330026" y="2025164"/>
            <a:ext cx="831930" cy="3736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D274D"/>
                </a:solidFill>
                <a:latin typeface="CiscoSansTT ExtraLight"/>
              </a:rPr>
              <a:t>Inbound Workflow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F25DA6E-5561-0D46-9657-66397BDBB848}"/>
              </a:ext>
            </a:extLst>
          </p:cNvPr>
          <p:cNvSpPr/>
          <p:nvPr/>
        </p:nvSpPr>
        <p:spPr>
          <a:xfrm>
            <a:off x="2194556" y="2014212"/>
            <a:ext cx="831930" cy="3736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D274D"/>
                </a:solidFill>
                <a:latin typeface="CiscoSansTT ExtraLight"/>
              </a:rPr>
              <a:t>Inbound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DA5155-FB99-7348-BE6B-C07E02840970}"/>
              </a:ext>
            </a:extLst>
          </p:cNvPr>
          <p:cNvSpPr/>
          <p:nvPr/>
        </p:nvSpPr>
        <p:spPr>
          <a:xfrm>
            <a:off x="3059086" y="2019688"/>
            <a:ext cx="831930" cy="3736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D274D"/>
                </a:solidFill>
                <a:latin typeface="CiscoSansTT ExtraLight"/>
              </a:rPr>
              <a:t>Inbound Workflow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028409-63B2-2043-8008-BFEE7D70A018}"/>
              </a:ext>
            </a:extLst>
          </p:cNvPr>
          <p:cNvCxnSpPr>
            <a:cxnSpLocks/>
          </p:cNvCxnSpPr>
          <p:nvPr/>
        </p:nvCxnSpPr>
        <p:spPr>
          <a:xfrm>
            <a:off x="4354286" y="294198"/>
            <a:ext cx="0" cy="4178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CE9989-7FB9-E346-8688-600AFC7F3020}"/>
              </a:ext>
            </a:extLst>
          </p:cNvPr>
          <p:cNvSpPr txBox="1"/>
          <p:nvPr/>
        </p:nvSpPr>
        <p:spPr>
          <a:xfrm>
            <a:off x="4699236" y="294198"/>
            <a:ext cx="4375478" cy="6370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iscoSansTT ExtraLight"/>
                <a:ea typeface="ＭＳ Ｐゴシック"/>
              </a:rPr>
              <a:t>Workflows Overview</a:t>
            </a:r>
          </a:p>
          <a:p>
            <a:pPr marL="228600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228600" indent="-228600">
              <a:buFont typeface="Arial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Channel specific </a:t>
            </a: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inbound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 workflows needs to be created per channel/trigger</a:t>
            </a:r>
          </a:p>
          <a:p>
            <a:pPr marL="228600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228600" indent="-228600">
              <a:buFont typeface="Arial"/>
              <a:buChar char="•"/>
            </a:pP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Routed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 workflow is 1 per instance and gets triggered when an agent clicks ‘Accept’ button in WxCC desktop</a:t>
            </a:r>
          </a:p>
          <a:p>
            <a:pPr marL="228600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228600" indent="-228600">
              <a:buFont typeface="Arial"/>
              <a:buChar char="•"/>
            </a:pP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Modified 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workflow is 1 per instance and gets triggered when an agent attempts transfer/conference in WxCC desktop</a:t>
            </a:r>
          </a:p>
          <a:p>
            <a:pPr marL="228600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228600" indent="-228600">
              <a:buFont typeface="Arial"/>
              <a:buChar char="•"/>
            </a:pP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Closed 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workflow is 1 per instance and is triggered when agent clicks on ‘End’ button in WebexCC desktop</a:t>
            </a:r>
          </a:p>
          <a:p>
            <a:pPr marL="228600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228600" indent="-228600">
              <a:buFont typeface="Arial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Routed, Modified, Closed workflows are readily available and can be uploaded to the tenant and then updated with the tenant specific configuration</a:t>
            </a: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85800" lvl="1" indent="-228600">
              <a:buFont typeface="Arial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41778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1C2300-2D22-2142-BC0F-26E8DBFC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0" y="817358"/>
            <a:ext cx="4263938" cy="1325717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5EB68A-C6A5-3A48-A958-7A2653C5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499" y="824935"/>
            <a:ext cx="3515285" cy="2218117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0A1A9-9567-F04D-8460-912D199E0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16" y="2693673"/>
            <a:ext cx="2257094" cy="18934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A8B1B2B-9326-0446-BC9E-8A6960767E7C}"/>
              </a:ext>
            </a:extLst>
          </p:cNvPr>
          <p:cNvSpPr txBox="1">
            <a:spLocks/>
          </p:cNvSpPr>
          <p:nvPr/>
        </p:nvSpPr>
        <p:spPr>
          <a:xfrm>
            <a:off x="0" y="101467"/>
            <a:ext cx="5304601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Flow Upload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FB66706-EED9-DA47-A37E-27A8262D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86" y="1146362"/>
            <a:ext cx="182511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A6A2ABD9-9A4E-8E4C-ACB6-FA39380D2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714" y="955247"/>
            <a:ext cx="244627" cy="38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B74704E-9939-4E49-9BCE-8FDF4D829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684" y="2891052"/>
            <a:ext cx="259916" cy="38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FF4F4-F65A-444D-BB2E-EF4CDF22F060}"/>
              </a:ext>
            </a:extLst>
          </p:cNvPr>
          <p:cNvSpPr txBox="1"/>
          <p:nvPr/>
        </p:nvSpPr>
        <p:spPr>
          <a:xfrm>
            <a:off x="493216" y="2143075"/>
            <a:ext cx="271370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Login to Connect URL </a:t>
            </a: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Services &gt; Create New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83850-F66E-9A4F-B1E8-C4661474DB06}"/>
              </a:ext>
            </a:extLst>
          </p:cNvPr>
          <p:cNvSpPr txBox="1"/>
          <p:nvPr/>
        </p:nvSpPr>
        <p:spPr>
          <a:xfrm>
            <a:off x="5371324" y="3034864"/>
            <a:ext cx="271370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Flows  &gt; Create 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3D917-B76D-914E-A398-D5B3B783136E}"/>
              </a:ext>
            </a:extLst>
          </p:cNvPr>
          <p:cNvSpPr txBox="1"/>
          <p:nvPr/>
        </p:nvSpPr>
        <p:spPr>
          <a:xfrm>
            <a:off x="2821346" y="3209506"/>
            <a:ext cx="5970072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2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Enter Flow Name </a:t>
            </a: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Select Type as ‘</a:t>
            </a:r>
            <a:r>
              <a:rPr lang="en-US" sz="1200" err="1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WorkFlow</a:t>
            </a:r>
            <a:r>
              <a:rPr lang="en-US" sz="12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’ </a:t>
            </a:r>
            <a:endParaRPr lang="en-US" sz="12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Method as ‘Upload a Flow’</a:t>
            </a: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Upload all 3 flows provided in the below link :</a:t>
            </a:r>
          </a:p>
          <a:p>
            <a:r>
              <a:rPr lang="en-US" sz="900">
                <a:latin typeface="Arial"/>
                <a:ea typeface="ＭＳ Ｐゴシック"/>
                <a:cs typeface="Arial"/>
                <a:hlinkClick r:id="rId8"/>
              </a:rPr>
              <a:t>https://github.com/CiscoDevNet/webexcc-digital-channels</a:t>
            </a:r>
            <a:endParaRPr lang="en-US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 typeface="Arial"/>
              <a:buChar char="•"/>
            </a:pPr>
            <a:endParaRPr lang="en-US" sz="900">
              <a:solidFill>
                <a:srgbClr val="282828"/>
              </a:solidFill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116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998503B-8061-3942-9939-67E1A12676ED}"/>
              </a:ext>
            </a:extLst>
          </p:cNvPr>
          <p:cNvSpPr txBox="1">
            <a:spLocks/>
          </p:cNvSpPr>
          <p:nvPr/>
        </p:nvSpPr>
        <p:spPr>
          <a:xfrm>
            <a:off x="0" y="118062"/>
            <a:ext cx="3711803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Modified 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D9EEB-DDFB-8747-BEF7-1141DF490239}"/>
              </a:ext>
            </a:extLst>
          </p:cNvPr>
          <p:cNvSpPr txBox="1"/>
          <p:nvPr/>
        </p:nvSpPr>
        <p:spPr>
          <a:xfrm>
            <a:off x="4314630" y="557304"/>
            <a:ext cx="3834218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In “Add Participant” to IMI chat, “Remove Participant” from IMI chat add Engage authorization </a:t>
            </a: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In other Notify </a:t>
            </a:r>
            <a:r>
              <a:rPr lang="en-US" sz="1000" err="1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WebExCC</a:t>
            </a: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 nodes, add </a:t>
            </a:r>
            <a:r>
              <a:rPr lang="en-US" sz="1000" err="1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WebExCC</a:t>
            </a:r>
            <a:r>
              <a:rPr lang="en-US" sz="1000">
                <a:solidFill>
                  <a:srgbClr val="1E4471"/>
                </a:solidFill>
                <a:latin typeface="Arial"/>
                <a:ea typeface="ＭＳ Ｐゴシック"/>
                <a:cs typeface="Arial"/>
              </a:rPr>
              <a:t> </a:t>
            </a: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Authorization</a:t>
            </a:r>
          </a:p>
          <a:p>
            <a:pPr marL="171450" indent="-171450">
              <a:buFontTx/>
              <a:buChar char="-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2DBC4-7FE4-6E46-9815-9FAC3EDE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57" y="557304"/>
            <a:ext cx="3445762" cy="4028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Table Placeholder 7">
            <a:extLst>
              <a:ext uri="{FF2B5EF4-FFF2-40B4-BE49-F238E27FC236}">
                <a16:creationId xmlns:a16="http://schemas.microsoft.com/office/drawing/2014/main" id="{4B3D321C-5B69-274F-A8AF-B6A4002002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605294"/>
              </p:ext>
            </p:extLst>
          </p:nvPr>
        </p:nvGraphicFramePr>
        <p:xfrm>
          <a:off x="4314631" y="1419078"/>
          <a:ext cx="4378426" cy="1446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0660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3447766">
                  <a:extLst>
                    <a:ext uri="{9D8B030D-6E8A-4147-A177-3AD203B41FA5}">
                      <a16:colId xmlns:a16="http://schemas.microsoft.com/office/drawing/2014/main" val="3846654429"/>
                    </a:ext>
                  </a:extLst>
                </a:gridCol>
              </a:tblGrid>
              <a:tr h="22114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Engage Authorization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87904"/>
                  </a:ext>
                </a:extLst>
              </a:tr>
              <a:tr h="221149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Client ID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_______your Client ID shared by the PSAM team____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4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Client Secret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_______your Client Secret shared by the PSAM team____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488">
                <a:tc>
                  <a:txBody>
                    <a:bodyPr/>
                    <a:lstStyle/>
                    <a:p>
                      <a:pPr marL="0" marR="0" lvl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Domain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api-us-site-1.imiengage.io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270792"/>
                  </a:ext>
                </a:extLst>
              </a:tr>
              <a:tr h="235542">
                <a:tc gridSpan="2"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WebexCC Authorization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513689"/>
                  </a:ext>
                </a:extLst>
              </a:tr>
              <a:tr h="250110">
                <a:tc gridSpan="2"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While adding </a:t>
                      </a:r>
                      <a:r>
                        <a:rPr kumimoji="0" lang="en-IN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WebexCC</a:t>
                      </a: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auth, login with the </a:t>
                      </a:r>
                      <a:r>
                        <a:rPr kumimoji="0" lang="en-IN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WebexCC</a:t>
                      </a: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tenant admin creds.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8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32956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51DBAC9-9691-0140-8086-BB89234A3481}"/>
              </a:ext>
            </a:extLst>
          </p:cNvPr>
          <p:cNvSpPr txBox="1"/>
          <p:nvPr/>
        </p:nvSpPr>
        <p:spPr>
          <a:xfrm>
            <a:off x="4314630" y="2964335"/>
            <a:ext cx="43784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700">
                <a:solidFill>
                  <a:srgbClr val="FF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The credentials above will change based on the IMI tenant and the WxCC environment. </a:t>
            </a:r>
          </a:p>
          <a:p>
            <a:pPr marL="171450" indent="-171450">
              <a:buFontTx/>
              <a:buChar char="-"/>
            </a:pPr>
            <a:r>
              <a:rPr lang="en-US" sz="700">
                <a:solidFill>
                  <a:srgbClr val="FF0000"/>
                </a:solidFill>
                <a:latin typeface="Calibri"/>
                <a:ea typeface="ＭＳ Ｐゴシック"/>
                <a:cs typeface="Calibri"/>
              </a:rPr>
              <a:t>The above need to be edited for your tenant</a:t>
            </a:r>
          </a:p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24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998503B-8061-3942-9939-67E1A12676ED}"/>
              </a:ext>
            </a:extLst>
          </p:cNvPr>
          <p:cNvSpPr txBox="1">
            <a:spLocks/>
          </p:cNvSpPr>
          <p:nvPr/>
        </p:nvSpPr>
        <p:spPr>
          <a:xfrm>
            <a:off x="961454" y="178163"/>
            <a:ext cx="3711803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Routed 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303CC-41C5-9248-B999-DF78EC9C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59" y="774378"/>
            <a:ext cx="2891389" cy="30126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9D9EEB-DDFB-8747-BEF7-1141DF490239}"/>
              </a:ext>
            </a:extLst>
          </p:cNvPr>
          <p:cNvSpPr txBox="1"/>
          <p:nvPr/>
        </p:nvSpPr>
        <p:spPr>
          <a:xfrm>
            <a:off x="300962" y="3829216"/>
            <a:ext cx="383421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In ‘Add Participant to IMI chat’ add Engage Authorization </a:t>
            </a: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In Routed Accept and Routed Reject add WebexCC Authorization</a:t>
            </a:r>
          </a:p>
          <a:p>
            <a:pPr marL="171450" indent="-171450">
              <a:buFontTx/>
              <a:buChar char="-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28AE9E-3966-0544-9968-A821370D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46" y="905889"/>
            <a:ext cx="4231938" cy="1890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6D38C4-226A-0545-B4BC-732FF0CA31F6}"/>
              </a:ext>
            </a:extLst>
          </p:cNvPr>
          <p:cNvSpPr txBox="1"/>
          <p:nvPr/>
        </p:nvSpPr>
        <p:spPr>
          <a:xfrm>
            <a:off x="4721866" y="2970483"/>
            <a:ext cx="383421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In ‘Close Chat’ add Engage Authorization </a:t>
            </a: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In ‘Close Task’ add WebexCC Authorization</a:t>
            </a:r>
          </a:p>
          <a:p>
            <a:pPr marL="171450" indent="-171450">
              <a:buFontTx/>
              <a:buChar char="-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DD70A88-8A4E-974E-BD74-F0D274CD3F5E}"/>
              </a:ext>
            </a:extLst>
          </p:cNvPr>
          <p:cNvSpPr txBox="1">
            <a:spLocks/>
          </p:cNvSpPr>
          <p:nvPr/>
        </p:nvSpPr>
        <p:spPr>
          <a:xfrm>
            <a:off x="5562952" y="178163"/>
            <a:ext cx="3711803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Closed Flow</a:t>
            </a:r>
          </a:p>
        </p:txBody>
      </p:sp>
    </p:spTree>
    <p:extLst>
      <p:ext uri="{BB962C8B-B14F-4D97-AF65-F5344CB8AC3E}">
        <p14:creationId xmlns:p14="http://schemas.microsoft.com/office/powerpoint/2010/main" val="460170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292" y="3056944"/>
            <a:ext cx="8302625" cy="299001"/>
          </a:xfrm>
        </p:spPr>
        <p:txBody>
          <a:bodyPr lIns="91420" tIns="45710" rIns="91420" bIns="45710" anchor="t"/>
          <a:lstStyle/>
          <a:p>
            <a:r>
              <a:rPr lang="en-US">
                <a:ea typeface="ＭＳ Ｐゴシック"/>
              </a:rPr>
              <a:t>Facebook Integration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Module 4</a:t>
            </a:r>
          </a:p>
        </p:txBody>
      </p:sp>
    </p:spTree>
    <p:extLst>
      <p:ext uri="{BB962C8B-B14F-4D97-AF65-F5344CB8AC3E}">
        <p14:creationId xmlns:p14="http://schemas.microsoft.com/office/powerpoint/2010/main" val="146187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D11D-B909-B347-9584-CC922938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55"/>
            <a:ext cx="6633123" cy="551315"/>
          </a:xfrm>
        </p:spPr>
        <p:txBody>
          <a:bodyPr/>
          <a:lstStyle/>
          <a:p>
            <a:r>
              <a:rPr lang="en-US" b="1"/>
              <a:t>New Digital Channels Pre-requisites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565ED-F6F2-0D48-BEE3-41593C48E2A9}"/>
              </a:ext>
            </a:extLst>
          </p:cNvPr>
          <p:cNvSpPr txBox="1"/>
          <p:nvPr/>
        </p:nvSpPr>
        <p:spPr>
          <a:xfrm>
            <a:off x="175836" y="985826"/>
            <a:ext cx="8543048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latin typeface="+mn-lt"/>
                <a:ea typeface="ＭＳ Ｐゴシック"/>
              </a:rPr>
              <a:t>Webex Contact Center (WebexCC) Gold Tenant Completed</a:t>
            </a:r>
            <a:endParaRPr lang="en-US">
              <a:latin typeface="+mn-lt"/>
            </a:endParaRPr>
          </a:p>
          <a:p>
            <a:pPr marL="342900" indent="-342900">
              <a:buAutoNum type="arabicPeriod"/>
            </a:pPr>
            <a:r>
              <a:rPr lang="en-US">
                <a:latin typeface="+mn-lt"/>
              </a:rPr>
              <a:t>IMI Tenant Setup and Integrated with the Gold Tenant</a:t>
            </a:r>
          </a:p>
          <a:p>
            <a:r>
              <a:rPr lang="en-US" i="1">
                <a:latin typeface="+mn-lt"/>
              </a:rPr>
              <a:t>Digital Channels Visible on Control Hub</a:t>
            </a: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3. Access to IMI Connect:</a:t>
            </a:r>
          </a:p>
          <a:p>
            <a:r>
              <a:rPr lang="en-US" i="1">
                <a:latin typeface="+mn-lt"/>
                <a:ea typeface="ＭＳ Ｐゴシック"/>
              </a:rPr>
              <a:t>The Connect URL is usually in the format: https://&lt;Goldtenant&gt;.imiconnect.io</a:t>
            </a:r>
          </a:p>
          <a:p>
            <a:endParaRPr lang="en-US">
              <a:latin typeface="+mn-lt"/>
            </a:endParaRPr>
          </a:p>
          <a:p>
            <a:r>
              <a:rPr lang="en-US">
                <a:latin typeface="+mn-lt"/>
                <a:ea typeface="ＭＳ Ｐゴシック"/>
              </a:rPr>
              <a:t>4. Access to IMI Engage:</a:t>
            </a:r>
            <a:endParaRPr lang="en-US">
              <a:latin typeface="+mn-lt"/>
            </a:endParaRPr>
          </a:p>
          <a:p>
            <a:r>
              <a:rPr lang="en-US" sz="1200" i="1"/>
              <a:t>This is accessed using New Digital Channels Visible on Portal</a:t>
            </a:r>
          </a:p>
          <a:p>
            <a:endParaRPr lang="en-US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AB4C6-A279-684B-9159-69F72939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82" b="33917"/>
          <a:stretch/>
        </p:blipFill>
        <p:spPr>
          <a:xfrm>
            <a:off x="263595" y="4027819"/>
            <a:ext cx="1459831" cy="103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3EC5BB-3928-B34F-9319-75EBEED7C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403" y="1620320"/>
            <a:ext cx="3181684" cy="1207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1E0C0-216C-BF4D-A575-976BA8A89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013" y="3255383"/>
            <a:ext cx="2698070" cy="180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699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7">
            <a:extLst>
              <a:ext uri="{FF2B5EF4-FFF2-40B4-BE49-F238E27FC236}">
                <a16:creationId xmlns:a16="http://schemas.microsoft.com/office/drawing/2014/main" id="{D30A449E-CB2C-D04C-A68D-724C55E0A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606192"/>
              </p:ext>
            </p:extLst>
          </p:nvPr>
        </p:nvGraphicFramePr>
        <p:xfrm>
          <a:off x="743913" y="1546659"/>
          <a:ext cx="2509390" cy="204967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09390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Pre-Requisites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338387904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 err="1">
                          <a:effectLst/>
                        </a:rPr>
                        <a:t>WebExCC</a:t>
                      </a:r>
                      <a:r>
                        <a:rPr lang="en-IN" sz="1100" u="none" strike="noStrike">
                          <a:effectLst/>
                        </a:rPr>
                        <a:t> Agents are created and associated with teams</a:t>
                      </a:r>
                      <a:endParaRPr lang="en-US"/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Have a FB page created, and logins are available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Service is created in IMI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32270792"/>
                  </a:ext>
                </a:extLst>
              </a:tr>
              <a:tr h="283816">
                <a:tc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All the standard flows are uploaded in the tenant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135513689"/>
                  </a:ext>
                </a:extLst>
              </a:tr>
              <a:tr h="301369">
                <a:tc>
                  <a:txBody>
                    <a:bodyPr/>
                    <a:lstStyle/>
                    <a:p>
                      <a:pPr algn="ctr" fontAlgn="b"/>
                      <a:endParaRPr lang="en-IN" sz="1100" u="none" strike="noStrike">
                        <a:effectLst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782329561"/>
                  </a:ext>
                </a:extLst>
              </a:tr>
            </a:tbl>
          </a:graphicData>
        </a:graphic>
      </p:graphicFrame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C607B03E-0B9E-0640-AC14-98315AE7B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8086653"/>
              </p:ext>
            </p:extLst>
          </p:nvPr>
        </p:nvGraphicFramePr>
        <p:xfrm>
          <a:off x="4963543" y="1546659"/>
          <a:ext cx="2612201" cy="9234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12201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Outcome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293936690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Successfully integrate FB page to IMI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132384557"/>
                  </a:ext>
                </a:extLst>
              </a:tr>
              <a:tr h="266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Initiate a contact in FB page and route successfully to </a:t>
                      </a:r>
                      <a:r>
                        <a:rPr lang="en-IN" sz="1100" u="none" strike="noStrike" err="1">
                          <a:effectLst/>
                        </a:rPr>
                        <a:t>WebExCC</a:t>
                      </a:r>
                      <a:r>
                        <a:rPr lang="en-IN" sz="1100" u="none" strike="noStrike">
                          <a:effectLst/>
                        </a:rPr>
                        <a:t> Agent</a:t>
                      </a:r>
                    </a:p>
                  </a:txBody>
                  <a:tcPr marL="9524" marR="9524" marT="9524"/>
                </a:tc>
                <a:extLst>
                  <a:ext uri="{0D108BD9-81ED-4DB2-BD59-A6C34878D82A}">
                    <a16:rowId xmlns:a16="http://schemas.microsoft.com/office/drawing/2014/main" val="3963549378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617E63-31F0-474D-8D7C-8ACC47C3D96C}"/>
              </a:ext>
            </a:extLst>
          </p:cNvPr>
          <p:cNvCxnSpPr>
            <a:cxnSpLocks/>
          </p:cNvCxnSpPr>
          <p:nvPr/>
        </p:nvCxnSpPr>
        <p:spPr>
          <a:xfrm>
            <a:off x="4187181" y="1016981"/>
            <a:ext cx="0" cy="340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59398B-3700-8245-AE2F-D60690EDF6D1}"/>
              </a:ext>
            </a:extLst>
          </p:cNvPr>
          <p:cNvSpPr txBox="1"/>
          <p:nvPr/>
        </p:nvSpPr>
        <p:spPr>
          <a:xfrm>
            <a:off x="951723" y="967833"/>
            <a:ext cx="42377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iscoSansTT ExtraLight"/>
                <a:ea typeface="ＭＳ Ｐゴシック"/>
                <a:cs typeface="CiscoSansTT Thin" charset="0"/>
              </a:rPr>
              <a:t>Pre-Requisites</a:t>
            </a:r>
            <a:endParaRPr lang="en-US" sz="2400">
              <a:solidFill>
                <a:schemeClr val="bg1"/>
              </a:solidFill>
              <a:latin typeface="+mn-lt"/>
              <a:ea typeface="ＭＳ Ｐゴシック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F8BF1-86CC-7A42-AA52-D60C4288E6DC}"/>
              </a:ext>
            </a:extLst>
          </p:cNvPr>
          <p:cNvSpPr txBox="1"/>
          <p:nvPr/>
        </p:nvSpPr>
        <p:spPr>
          <a:xfrm>
            <a:off x="5480232" y="967832"/>
            <a:ext cx="19289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n-lt"/>
                <a:ea typeface="ＭＳ Ｐゴシック"/>
              </a:rPr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21E8C-37FA-484A-B34B-FEA9B4CE438E}"/>
              </a:ext>
            </a:extLst>
          </p:cNvPr>
          <p:cNvSpPr txBox="1"/>
          <p:nvPr/>
        </p:nvSpPr>
        <p:spPr>
          <a:xfrm>
            <a:off x="121656" y="102746"/>
            <a:ext cx="865739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1E4471"/>
                </a:solidFill>
                <a:latin typeface="CiscoSansTT ExtraLight"/>
                <a:ea typeface="ＭＳ Ｐゴシック"/>
              </a:rPr>
              <a:t>Objective</a:t>
            </a:r>
            <a:endParaRPr lang="en-US" sz="2800">
              <a:latin typeface="CiscoSansTT ExtraLight"/>
            </a:endParaRPr>
          </a:p>
          <a:p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You will be able configure and demo Facebook channel integration with the new Digital Channels</a:t>
            </a:r>
            <a:endParaRPr lang="en-US" sz="1200"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58011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604DD-D6AB-8C48-8B2F-D540C3DA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8" y="840504"/>
            <a:ext cx="1670770" cy="1535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93C659-D991-7C45-83C9-D9E6DBF1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014" y="952063"/>
            <a:ext cx="1591672" cy="1423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69538-504A-8F41-B3A2-7A97BF271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52" y="686213"/>
            <a:ext cx="2128319" cy="1937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4F9AA-8087-B642-B06E-159E223E1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337" y="756743"/>
            <a:ext cx="2315992" cy="1796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A4C99-4C23-3849-8F77-B4B444937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50937"/>
            <a:ext cx="3008994" cy="18001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BF7B5-EE92-144F-A4B2-28D9020C48DD}"/>
              </a:ext>
            </a:extLst>
          </p:cNvPr>
          <p:cNvSpPr txBox="1"/>
          <p:nvPr/>
        </p:nvSpPr>
        <p:spPr>
          <a:xfrm>
            <a:off x="6450643" y="2552886"/>
            <a:ext cx="2693357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Go to Assets &gt; Apps</a:t>
            </a: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Go to Configure New App &gt; Messenger </a:t>
            </a: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Click on Add Messenger Page </a:t>
            </a: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Authenticate with your FB account where you have a page already created </a:t>
            </a: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Select the respective page that you want to integrate </a:t>
            </a: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Provide the name and click ‘Save’ and ‘Register to </a:t>
            </a:r>
            <a:r>
              <a:rPr lang="en-US" sz="1000" err="1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WebExCC</a:t>
            </a: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’  in the ‘Configure New App-Messenger’ window.</a:t>
            </a: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In the resulting window select the service and click ‘Register’</a:t>
            </a:r>
          </a:p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0036A16-208C-AD4F-8C53-892812F50DC5}"/>
              </a:ext>
            </a:extLst>
          </p:cNvPr>
          <p:cNvSpPr txBox="1">
            <a:spLocks/>
          </p:cNvSpPr>
          <p:nvPr/>
        </p:nvSpPr>
        <p:spPr>
          <a:xfrm>
            <a:off x="180987" y="139532"/>
            <a:ext cx="3084735" cy="72772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Facebook (FB) Asset Creation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79DB1-8E33-A646-B5AB-C06F04187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232" y="2950936"/>
            <a:ext cx="3231846" cy="1796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D15C51-F76B-C544-A71D-4461C7776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2959" y="4191464"/>
            <a:ext cx="1909348" cy="882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842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37899F1-F59B-9D45-B0E2-4404CFC39D59}"/>
              </a:ext>
            </a:extLst>
          </p:cNvPr>
          <p:cNvSpPr txBox="1">
            <a:spLocks/>
          </p:cNvSpPr>
          <p:nvPr/>
        </p:nvSpPr>
        <p:spPr>
          <a:xfrm>
            <a:off x="60325" y="53274"/>
            <a:ext cx="6054725" cy="72772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Entry Point and Queue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F9867-F071-B44D-B680-BC6959F2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6" y="595994"/>
            <a:ext cx="3602246" cy="3494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C7864-770F-5F42-999F-B5314EE237DD}"/>
              </a:ext>
            </a:extLst>
          </p:cNvPr>
          <p:cNvSpPr txBox="1"/>
          <p:nvPr/>
        </p:nvSpPr>
        <p:spPr>
          <a:xfrm>
            <a:off x="60325" y="4028397"/>
            <a:ext cx="3715577" cy="1061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Login to </a:t>
            </a:r>
            <a:r>
              <a:rPr lang="en-US" sz="1050" err="1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WebexCC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 portal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Provisioning &gt; EP/Q &gt; New Entry Point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‘Channel Type’ as Social Channel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‘Social Channel Type’ as ‘FBM’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In the dropdown, Select the asset created in previous step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3D6B5-0240-2B47-8240-A2FE0202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966" y="595994"/>
            <a:ext cx="3167870" cy="32772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507645-C010-E349-A23B-8380D3B1B337}"/>
              </a:ext>
            </a:extLst>
          </p:cNvPr>
          <p:cNvSpPr txBox="1"/>
          <p:nvPr/>
        </p:nvSpPr>
        <p:spPr>
          <a:xfrm>
            <a:off x="4824966" y="4028397"/>
            <a:ext cx="3715577" cy="9002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Provisioning &gt; EP/Q &gt; New Queue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‘Channel Type’ as Social Channel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Conversation distribution &gt; Add the team which agent is configured</a:t>
            </a:r>
          </a:p>
        </p:txBody>
      </p:sp>
    </p:spTree>
    <p:extLst>
      <p:ext uri="{BB962C8B-B14F-4D97-AF65-F5344CB8AC3E}">
        <p14:creationId xmlns:p14="http://schemas.microsoft.com/office/powerpoint/2010/main" val="1498181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7D2FBA-9C28-3545-9E20-2B2832F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7" y="852724"/>
            <a:ext cx="2456429" cy="2841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BC7306-0001-BF40-84D7-1D72936EA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947" y="805727"/>
            <a:ext cx="4088267" cy="2935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F21BFE2-2C09-F24B-9502-4C3DFF314F59}"/>
              </a:ext>
            </a:extLst>
          </p:cNvPr>
          <p:cNvSpPr txBox="1">
            <a:spLocks/>
          </p:cNvSpPr>
          <p:nvPr/>
        </p:nvSpPr>
        <p:spPr>
          <a:xfrm>
            <a:off x="0" y="59801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Facebook Messenger Inbound Workflow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B826C-8A0A-6C48-907E-0F397124177D}"/>
              </a:ext>
            </a:extLst>
          </p:cNvPr>
          <p:cNvSpPr txBox="1"/>
          <p:nvPr/>
        </p:nvSpPr>
        <p:spPr>
          <a:xfrm>
            <a:off x="163286" y="3824290"/>
            <a:ext cx="371557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Download the ‘</a:t>
            </a:r>
            <a:r>
              <a:rPr lang="en-US" sz="1050" err="1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FBM_Inbound</a:t>
            </a: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’ workflow from </a:t>
            </a: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  <a:hlinkClick r:id="rId4"/>
              </a:rPr>
              <a:t>this</a:t>
            </a: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 link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Service (to which your asset is added) &gt; Create Flow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Upload the ‘</a:t>
            </a:r>
            <a:r>
              <a:rPr lang="en-US" sz="1050" err="1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FBM_Inbound</a:t>
            </a: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’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118CD-B948-264F-8E61-E86214DB6F80}"/>
              </a:ext>
            </a:extLst>
          </p:cNvPr>
          <p:cNvSpPr txBox="1"/>
          <p:nvPr/>
        </p:nvSpPr>
        <p:spPr>
          <a:xfrm>
            <a:off x="4320947" y="3916918"/>
            <a:ext cx="3715577" cy="5770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‘Incoming message’ as trigger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Click ‘Save’</a:t>
            </a:r>
          </a:p>
        </p:txBody>
      </p:sp>
    </p:spTree>
    <p:extLst>
      <p:ext uri="{BB962C8B-B14F-4D97-AF65-F5344CB8AC3E}">
        <p14:creationId xmlns:p14="http://schemas.microsoft.com/office/powerpoint/2010/main" val="368747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2785E-338F-B446-A66B-D35FF08E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21" y="1092690"/>
            <a:ext cx="5710947" cy="2690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4F60543C-33D0-CF4A-9F13-D071AE9B51F5}"/>
              </a:ext>
            </a:extLst>
          </p:cNvPr>
          <p:cNvSpPr txBox="1">
            <a:spLocks/>
          </p:cNvSpPr>
          <p:nvPr/>
        </p:nvSpPr>
        <p:spPr>
          <a:xfrm>
            <a:off x="0" y="113936"/>
            <a:ext cx="6054725" cy="72772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Detailed Contact Flow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AAED7-1CCC-9D40-8646-FB498536C215}"/>
              </a:ext>
            </a:extLst>
          </p:cNvPr>
          <p:cNvSpPr txBox="1"/>
          <p:nvPr/>
        </p:nvSpPr>
        <p:spPr>
          <a:xfrm>
            <a:off x="3603835" y="23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+mn-lt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0098F-7CDE-394C-8990-E51C4E917CC8}"/>
              </a:ext>
            </a:extLst>
          </p:cNvPr>
          <p:cNvSpPr txBox="1"/>
          <p:nvPr/>
        </p:nvSpPr>
        <p:spPr>
          <a:xfrm>
            <a:off x="5219037" y="1863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+mn-lt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8F62B-8F7C-A746-ADC2-F6802480B8F6}"/>
              </a:ext>
            </a:extLst>
          </p:cNvPr>
          <p:cNvSpPr txBox="1"/>
          <p:nvPr/>
        </p:nvSpPr>
        <p:spPr>
          <a:xfrm>
            <a:off x="6194074" y="24213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+mn-lt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E9906-3A27-F542-8E7C-05C5BECAF2B5}"/>
              </a:ext>
            </a:extLst>
          </p:cNvPr>
          <p:cNvSpPr txBox="1"/>
          <p:nvPr/>
        </p:nvSpPr>
        <p:spPr>
          <a:xfrm>
            <a:off x="7536529" y="2419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+mn-lt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8569A-C576-7749-BCCD-C8602321B5D2}"/>
              </a:ext>
            </a:extLst>
          </p:cNvPr>
          <p:cNvSpPr txBox="1"/>
          <p:nvPr/>
        </p:nvSpPr>
        <p:spPr>
          <a:xfrm>
            <a:off x="216194" y="783623"/>
            <a:ext cx="3200400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Defines the Messenger trigger for this flow. It could be an incoming message or on link-click</a:t>
            </a:r>
          </a:p>
          <a:p>
            <a:pPr marL="228600" indent="-228600"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For every new incoming message, this flow </a:t>
            </a:r>
          </a:p>
          <a:p>
            <a:pPr marL="228600" indent="-228600">
              <a:buAutoNum type="arabicPeriod"/>
            </a:pPr>
            <a:endParaRPr lang="en-US" sz="1000">
              <a:solidFill>
                <a:srgbClr val="1E4471"/>
              </a:solidFill>
              <a:latin typeface="Calibri"/>
              <a:ea typeface="ＭＳ Ｐゴシック"/>
              <a:cs typeface="Calibri"/>
            </a:endParaRP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Checks if there is an already existing IMI conversation</a:t>
            </a: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If yes, it will append this new message to the existing conversion </a:t>
            </a: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If no, it will create a new conversation</a:t>
            </a:r>
          </a:p>
          <a:p>
            <a:pPr marL="228600" indent="-228600">
              <a:buFont typeface="+mj-lt"/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If a new conversion is created, a new task in WebexCC is also created</a:t>
            </a: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After successful task creation, the task is queued to a queue in WebexCC</a:t>
            </a: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Queue task node can be mapped to only 1 queue in WebexCC</a:t>
            </a: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C830F60-7601-4E72-A3A9-20D33D9FBBCA}"/>
              </a:ext>
            </a:extLst>
          </p:cNvPr>
          <p:cNvSpPr txBox="1"/>
          <p:nvPr/>
        </p:nvSpPr>
        <p:spPr>
          <a:xfrm>
            <a:off x="391652" y="3988119"/>
            <a:ext cx="8674815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>
                <a:latin typeface="+mn-lt"/>
                <a:ea typeface="ＭＳ Ｐゴシック"/>
              </a:rPr>
              <a:t>- Add authorizations for each of the Engage and WebexCC nodes </a:t>
            </a:r>
            <a:endParaRPr lang="en-US" sz="1100">
              <a:latin typeface="+mn-lt"/>
            </a:endParaRPr>
          </a:p>
          <a:p>
            <a:r>
              <a:rPr lang="en-US" sz="1100">
                <a:latin typeface="+mn-lt"/>
                <a:ea typeface="ＭＳ Ｐゴシック"/>
              </a:rPr>
              <a:t>- Sample video </a:t>
            </a:r>
            <a:r>
              <a:rPr lang="en-US" sz="1100">
                <a:latin typeface="+mn-lt"/>
                <a:ea typeface="ＭＳ Ｐゴシック"/>
                <a:hlinkClick r:id="rId3"/>
              </a:rPr>
              <a:t>here</a:t>
            </a:r>
            <a:r>
              <a:rPr lang="en-US" sz="1100">
                <a:latin typeface="+mn-lt"/>
                <a:ea typeface="ＭＳ Ｐゴシック"/>
              </a:rPr>
              <a:t> which explains how to add authorizations (Do not add standard flows. Add the channel specific flows and add auth) </a:t>
            </a:r>
            <a:endParaRPr lang="en-US" sz="1100">
              <a:latin typeface="+mn-lt"/>
            </a:endParaRPr>
          </a:p>
          <a:p>
            <a:r>
              <a:rPr lang="en-US" sz="1100">
                <a:latin typeface="+mn-lt"/>
                <a:ea typeface="ＭＳ Ｐゴシック"/>
              </a:rPr>
              <a:t>- Open &amp; Update all nodes and ensure the configs are in place as per the documentation </a:t>
            </a:r>
            <a:r>
              <a:rPr lang="en-US" sz="1100">
                <a:latin typeface="+mn-lt"/>
                <a:ea typeface="ＭＳ Ｐゴシック"/>
                <a:hlinkClick r:id="rId4"/>
              </a:rPr>
              <a:t>here</a:t>
            </a:r>
            <a:endParaRPr lang="en-US" sz="1100">
              <a:latin typeface="+mn-lt"/>
              <a:ea typeface="ＭＳ Ｐゴシック"/>
            </a:endParaRPr>
          </a:p>
          <a:p>
            <a:r>
              <a:rPr lang="en-US" sz="1100">
                <a:latin typeface="+mn-lt"/>
                <a:ea typeface="ＭＳ Ｐゴシック"/>
              </a:rPr>
              <a:t>- Make sure to add your respective queue in the 'Queue Task' Node</a:t>
            </a:r>
          </a:p>
        </p:txBody>
      </p:sp>
    </p:spTree>
    <p:extLst>
      <p:ext uri="{BB962C8B-B14F-4D97-AF65-F5344CB8AC3E}">
        <p14:creationId xmlns:p14="http://schemas.microsoft.com/office/powerpoint/2010/main" val="3170294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8F2210-55AC-F540-83DD-12492D88E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" y="456242"/>
            <a:ext cx="5889721" cy="226246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F4934D-F961-2D48-9B8D-8DB742300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4" y="3038979"/>
            <a:ext cx="2955472" cy="187164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62BB1D-A05C-B147-84F5-B7A302C97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52" y="3038979"/>
            <a:ext cx="2567214" cy="17196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50A98-6EB5-D24E-B1BB-3C4C5A7458E1}"/>
              </a:ext>
            </a:extLst>
          </p:cNvPr>
          <p:cNvSpPr/>
          <p:nvPr/>
        </p:nvSpPr>
        <p:spPr>
          <a:xfrm>
            <a:off x="1934936" y="4580164"/>
            <a:ext cx="1061357" cy="10613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A02FE5-9D6B-A944-96E2-1EAE7E082BCF}"/>
              </a:ext>
            </a:extLst>
          </p:cNvPr>
          <p:cNvSpPr/>
          <p:nvPr/>
        </p:nvSpPr>
        <p:spPr>
          <a:xfrm>
            <a:off x="3826329" y="4079421"/>
            <a:ext cx="1333500" cy="117022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FA8468-3063-E948-8768-0A6BDF42754A}"/>
              </a:ext>
            </a:extLst>
          </p:cNvPr>
          <p:cNvCxnSpPr/>
          <p:nvPr/>
        </p:nvCxnSpPr>
        <p:spPr>
          <a:xfrm flipV="1">
            <a:off x="2008414" y="1575707"/>
            <a:ext cx="228600" cy="3004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AE3C-2280-534A-B78F-F7C073FD75FB}"/>
              </a:ext>
            </a:extLst>
          </p:cNvPr>
          <p:cNvCxnSpPr/>
          <p:nvPr/>
        </p:nvCxnSpPr>
        <p:spPr>
          <a:xfrm flipH="1" flipV="1">
            <a:off x="2996293" y="1314450"/>
            <a:ext cx="996043" cy="276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BE8EEB-F97B-0548-B0A4-E5B94D637B9E}"/>
              </a:ext>
            </a:extLst>
          </p:cNvPr>
          <p:cNvSpPr txBox="1"/>
          <p:nvPr/>
        </p:nvSpPr>
        <p:spPr>
          <a:xfrm>
            <a:off x="6170609" y="456242"/>
            <a:ext cx="2976809" cy="12234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Click on Flow ‘Settings’  (Top right wheel icon)</a:t>
            </a:r>
          </a:p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Update the ‘</a:t>
            </a:r>
            <a:r>
              <a:rPr lang="en-US" sz="1050" err="1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appid</a:t>
            </a: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’ and ‘</a:t>
            </a:r>
            <a:r>
              <a:rPr lang="en-US" sz="1050" err="1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FBPageid</a:t>
            </a: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’ variables</a:t>
            </a:r>
          </a:p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Replace the default value in the flow. </a:t>
            </a:r>
            <a:r>
              <a:rPr lang="en-US" sz="1050" b="1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If left to the default value, it will fail</a:t>
            </a:r>
          </a:p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Update respective values of your own FBM asset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3593E-3474-694A-AA8A-90BB7C778EC3}"/>
              </a:ext>
            </a:extLst>
          </p:cNvPr>
          <p:cNvSpPr txBox="1"/>
          <p:nvPr/>
        </p:nvSpPr>
        <p:spPr>
          <a:xfrm>
            <a:off x="6170609" y="2998536"/>
            <a:ext cx="2628899" cy="9002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Identify the below values for </a:t>
            </a:r>
            <a:r>
              <a:rPr lang="en-US" sz="1050" b="1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your own </a:t>
            </a:r>
            <a:r>
              <a:rPr lang="en-US" sz="1050" b="1" err="1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FBMessenger</a:t>
            </a:r>
            <a:r>
              <a:rPr lang="en-US" sz="1050" b="1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 asset that you created </a:t>
            </a:r>
          </a:p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The FB ‘</a:t>
            </a:r>
            <a:r>
              <a:rPr lang="en-US" sz="1050" b="1" err="1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app_id</a:t>
            </a: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’ and ‘</a:t>
            </a:r>
            <a:r>
              <a:rPr lang="en-US" sz="1050" b="1" err="1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page_id</a:t>
            </a: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’ values are under the app configuration page</a:t>
            </a:r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FF44D9FE-A9F2-2E4B-845E-079B851E0220}"/>
              </a:ext>
            </a:extLst>
          </p:cNvPr>
          <p:cNvSpPr txBox="1">
            <a:spLocks/>
          </p:cNvSpPr>
          <p:nvPr/>
        </p:nvSpPr>
        <p:spPr>
          <a:xfrm>
            <a:off x="-306072" y="21051"/>
            <a:ext cx="4298408" cy="72772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IN" b="1"/>
              <a:t>Update Flow Variables</a:t>
            </a:r>
          </a:p>
        </p:txBody>
      </p:sp>
    </p:spTree>
    <p:extLst>
      <p:ext uri="{BB962C8B-B14F-4D97-AF65-F5344CB8AC3E}">
        <p14:creationId xmlns:p14="http://schemas.microsoft.com/office/powerpoint/2010/main" val="3072691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6434B64-56E4-DD49-BD30-3E894C8DC0FA}"/>
              </a:ext>
            </a:extLst>
          </p:cNvPr>
          <p:cNvSpPr txBox="1">
            <a:spLocks/>
          </p:cNvSpPr>
          <p:nvPr/>
        </p:nvSpPr>
        <p:spPr>
          <a:xfrm>
            <a:off x="0" y="97704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Create Authorizations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57C22-314C-9D45-A3FC-435C123ECD9A}"/>
              </a:ext>
            </a:extLst>
          </p:cNvPr>
          <p:cNvSpPr txBox="1"/>
          <p:nvPr/>
        </p:nvSpPr>
        <p:spPr>
          <a:xfrm>
            <a:off x="320397" y="2730908"/>
            <a:ext cx="4795798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200">
                <a:solidFill>
                  <a:schemeClr val="bg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For Search Conversation, Append Conversation, Create conversion – add Engage Authorizations</a:t>
            </a:r>
          </a:p>
          <a:p>
            <a:pPr marL="228600" indent="-228600">
              <a:buAutoNum type="arabicPeriod"/>
            </a:pPr>
            <a:endParaRPr lang="en-US" sz="12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200">
                <a:solidFill>
                  <a:schemeClr val="bg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For Create task, Queue Task – add Cisco WebexCC Authorizations</a:t>
            </a:r>
          </a:p>
          <a:p>
            <a:pPr marL="228600" indent="-228600"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E8C55-DB33-9842-8485-236BC6A8F773}"/>
              </a:ext>
            </a:extLst>
          </p:cNvPr>
          <p:cNvSpPr txBox="1"/>
          <p:nvPr/>
        </p:nvSpPr>
        <p:spPr>
          <a:xfrm>
            <a:off x="320397" y="2567257"/>
            <a:ext cx="53950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700">
                <a:solidFill>
                  <a:srgbClr val="FF0000"/>
                </a:solidFill>
                <a:latin typeface="Calibri"/>
                <a:ea typeface="ＭＳ Ｐゴシック"/>
                <a:cs typeface="Calibri"/>
              </a:rPr>
              <a:t>The credentials above will change based on the IMI tenant and the WxCC environment. </a:t>
            </a:r>
            <a:endParaRPr lang="en-US" sz="700">
              <a:solidFill>
                <a:srgbClr val="FF0000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700">
                <a:solidFill>
                  <a:srgbClr val="FF0000"/>
                </a:solidFill>
                <a:latin typeface="Calibri"/>
                <a:ea typeface="ＭＳ Ｐゴシック"/>
                <a:cs typeface="Calibri"/>
              </a:rPr>
              <a:t>The above need to be edited for your tenant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571CA-582F-6343-AF54-7E7FB33F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9" y="732207"/>
            <a:ext cx="2378410" cy="2823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0B383-D2C2-4A42-B2AB-E34E6095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681" y="2044362"/>
            <a:ext cx="2378410" cy="2878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0F9E8-1D91-2F4E-A7EF-791F1AC73063}"/>
              </a:ext>
            </a:extLst>
          </p:cNvPr>
          <p:cNvCxnSpPr>
            <a:cxnSpLocks/>
          </p:cNvCxnSpPr>
          <p:nvPr/>
        </p:nvCxnSpPr>
        <p:spPr>
          <a:xfrm>
            <a:off x="4937761" y="604157"/>
            <a:ext cx="0" cy="431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F54016-2C7A-0940-84F5-7C41B3E89FBF}"/>
              </a:ext>
            </a:extLst>
          </p:cNvPr>
          <p:cNvSpPr txBox="1"/>
          <p:nvPr/>
        </p:nvSpPr>
        <p:spPr>
          <a:xfrm>
            <a:off x="5229217" y="327158"/>
            <a:ext cx="191065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rgbClr val="1E4471"/>
                </a:solidFill>
                <a:latin typeface="+mj-lt"/>
                <a:ea typeface="ＭＳ Ｐゴシック"/>
                <a:cs typeface="Calibri" panose="020F0502020204030204" pitchFamily="34" charset="0"/>
              </a:rPr>
              <a:t>Engage Authorization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E2662-B331-1E45-BD62-2BD069DAE4D0}"/>
              </a:ext>
            </a:extLst>
          </p:cNvPr>
          <p:cNvSpPr txBox="1"/>
          <p:nvPr/>
        </p:nvSpPr>
        <p:spPr>
          <a:xfrm>
            <a:off x="7341873" y="1767363"/>
            <a:ext cx="189712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rgbClr val="1E4471"/>
                </a:solidFill>
                <a:latin typeface="+mj-lt"/>
                <a:ea typeface="ＭＳ Ｐゴシック"/>
                <a:cs typeface="Calibri" panose="020F0502020204030204" pitchFamily="34" charset="0"/>
              </a:rPr>
              <a:t>WebexCC  Authorization</a:t>
            </a:r>
          </a:p>
        </p:txBody>
      </p:sp>
      <p:graphicFrame>
        <p:nvGraphicFramePr>
          <p:cNvPr id="11" name="Table Placeholder 7">
            <a:extLst>
              <a:ext uri="{FF2B5EF4-FFF2-40B4-BE49-F238E27FC236}">
                <a16:creationId xmlns:a16="http://schemas.microsoft.com/office/drawing/2014/main" id="{A9FA73E8-2F48-8A46-B269-55366AA117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2143587"/>
              </p:ext>
            </p:extLst>
          </p:nvPr>
        </p:nvGraphicFramePr>
        <p:xfrm>
          <a:off x="320397" y="1125352"/>
          <a:ext cx="4378426" cy="1446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0660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3447766">
                  <a:extLst>
                    <a:ext uri="{9D8B030D-6E8A-4147-A177-3AD203B41FA5}">
                      <a16:colId xmlns:a16="http://schemas.microsoft.com/office/drawing/2014/main" val="3846654429"/>
                    </a:ext>
                  </a:extLst>
                </a:gridCol>
              </a:tblGrid>
              <a:tr h="22114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Engage Authorization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87904"/>
                  </a:ext>
                </a:extLst>
              </a:tr>
              <a:tr h="221149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Client ID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______your client ID____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4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Client Secret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8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______your Client Secret_____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488">
                <a:tc>
                  <a:txBody>
                    <a:bodyPr/>
                    <a:lstStyle/>
                    <a:p>
                      <a:pPr marL="0" marR="0" lvl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Domain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api-us-site-1.imiengage.io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270792"/>
                  </a:ext>
                </a:extLst>
              </a:tr>
              <a:tr h="235542">
                <a:tc gridSpan="2"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WebexCC</a:t>
                      </a: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Authorization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513689"/>
                  </a:ext>
                </a:extLst>
              </a:tr>
              <a:tr h="250110">
                <a:tc gridSpan="2"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While adding </a:t>
                      </a:r>
                      <a:r>
                        <a:rPr lang="en-IN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WebexCC</a:t>
                      </a: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A</a:t>
                      </a:r>
                      <a:r>
                        <a:rPr kumimoji="0" lang="en-IN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uth</a:t>
                      </a: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, login with the </a:t>
                      </a:r>
                      <a:r>
                        <a:rPr lang="en-IN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WebexCC</a:t>
                      </a: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T</a:t>
                      </a:r>
                      <a:r>
                        <a:rPr kumimoji="0" lang="en-IN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enant</a:t>
                      </a: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admin creds.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8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329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86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7881E-25FD-EB4A-A8F4-92274C44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7" y="852872"/>
            <a:ext cx="4431363" cy="3494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E3D9FB-AC4B-9440-8010-171A32B38F6A}"/>
              </a:ext>
            </a:extLst>
          </p:cNvPr>
          <p:cNvSpPr/>
          <p:nvPr/>
        </p:nvSpPr>
        <p:spPr>
          <a:xfrm>
            <a:off x="326571" y="2710543"/>
            <a:ext cx="767443" cy="37555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rgbClr val="0D27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E1C2BCF-DF44-104C-A74E-C2EA3ACF8C24}"/>
              </a:ext>
            </a:extLst>
          </p:cNvPr>
          <p:cNvSpPr txBox="1">
            <a:spLocks/>
          </p:cNvSpPr>
          <p:nvPr/>
        </p:nvSpPr>
        <p:spPr>
          <a:xfrm>
            <a:off x="0" y="125146"/>
            <a:ext cx="4837483" cy="72772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Queue Task Configuration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95525-B92A-874D-94DE-2C2DFB84C8AA}"/>
              </a:ext>
            </a:extLst>
          </p:cNvPr>
          <p:cNvSpPr txBox="1"/>
          <p:nvPr/>
        </p:nvSpPr>
        <p:spPr>
          <a:xfrm>
            <a:off x="4757934" y="1415089"/>
            <a:ext cx="3908089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For each of the nodes in flow, add respective authorizations and save (auth is already added if you are using the SA tenant) </a:t>
            </a:r>
          </a:p>
          <a:p>
            <a:pPr marL="228600" indent="-228600">
              <a:buAutoNum type="arabicPeriod"/>
            </a:pPr>
            <a:endParaRPr lang="en-US" sz="12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For ‘Queue Task’ node, add the authorization and then select the respective Queue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2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2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2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3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8251BB-1F95-EE4A-89D0-236C3E97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06" y="687961"/>
            <a:ext cx="5763877" cy="2053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C2685E-7C22-254A-B4DB-06D0AD87E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1" y="2968438"/>
            <a:ext cx="3426687" cy="2045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C495ED6-EF2B-DF40-B515-EC6531DF8A7C}"/>
              </a:ext>
            </a:extLst>
          </p:cNvPr>
          <p:cNvSpPr txBox="1">
            <a:spLocks/>
          </p:cNvSpPr>
          <p:nvPr/>
        </p:nvSpPr>
        <p:spPr>
          <a:xfrm>
            <a:off x="0" y="128052"/>
            <a:ext cx="3303361" cy="466469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Make the Flow Live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E59B56-7993-5F45-A111-D6A6C26005C4}"/>
              </a:ext>
            </a:extLst>
          </p:cNvPr>
          <p:cNvSpPr/>
          <p:nvPr/>
        </p:nvSpPr>
        <p:spPr>
          <a:xfrm>
            <a:off x="7085159" y="594521"/>
            <a:ext cx="593111" cy="34650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E5CA5-2106-494B-B5A1-44CF43DD123C}"/>
              </a:ext>
            </a:extLst>
          </p:cNvPr>
          <p:cNvSpPr/>
          <p:nvPr/>
        </p:nvSpPr>
        <p:spPr>
          <a:xfrm>
            <a:off x="1272828" y="3429022"/>
            <a:ext cx="535713" cy="32270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rgbClr val="2619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3B959-49E6-0E47-8C99-E72BEABACBEF}"/>
              </a:ext>
            </a:extLst>
          </p:cNvPr>
          <p:cNvSpPr/>
          <p:nvPr/>
        </p:nvSpPr>
        <p:spPr>
          <a:xfrm>
            <a:off x="3202849" y="4735678"/>
            <a:ext cx="524793" cy="36362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F07382-CA1B-DC4F-868A-67A71A9E5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936" y="3230974"/>
            <a:ext cx="4316998" cy="1520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3421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292" y="3056944"/>
            <a:ext cx="8302625" cy="299001"/>
          </a:xfrm>
        </p:spPr>
        <p:txBody>
          <a:bodyPr lIns="91420" tIns="45710" rIns="91420" bIns="45710" anchor="t"/>
          <a:lstStyle/>
          <a:p>
            <a:r>
              <a:rPr lang="en-US">
                <a:ea typeface="ＭＳ Ｐゴシック"/>
              </a:rPr>
              <a:t>SMS Integration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Module 5</a:t>
            </a:r>
          </a:p>
        </p:txBody>
      </p:sp>
    </p:spTree>
    <p:extLst>
      <p:ext uri="{BB962C8B-B14F-4D97-AF65-F5344CB8AC3E}">
        <p14:creationId xmlns:p14="http://schemas.microsoft.com/office/powerpoint/2010/main" val="393029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22F31-A003-E34A-9681-54215EACA158}"/>
              </a:ext>
            </a:extLst>
          </p:cNvPr>
          <p:cNvSpPr txBox="1"/>
          <p:nvPr/>
        </p:nvSpPr>
        <p:spPr>
          <a:xfrm>
            <a:off x="0" y="0"/>
            <a:ext cx="297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1E4471"/>
                </a:solidFill>
                <a:latin typeface="CiscoSansTT ExtraLight"/>
                <a:cs typeface="CiscoSansTT Thin" charset="0"/>
              </a:rPr>
              <a:t>Before you Begin</a:t>
            </a:r>
            <a:endParaRPr lang="en-US" sz="2800" b="1">
              <a:latin typeface="+mn-lt"/>
            </a:endParaRPr>
          </a:p>
        </p:txBody>
      </p:sp>
      <p:graphicFrame>
        <p:nvGraphicFramePr>
          <p:cNvPr id="6" name="Table Placeholder 7">
            <a:extLst>
              <a:ext uri="{FF2B5EF4-FFF2-40B4-BE49-F238E27FC236}">
                <a16:creationId xmlns:a16="http://schemas.microsoft.com/office/drawing/2014/main" id="{163569D6-60CE-014F-8EB3-751BD42ECE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976283"/>
              </p:ext>
            </p:extLst>
          </p:nvPr>
        </p:nvGraphicFramePr>
        <p:xfrm>
          <a:off x="382142" y="1108388"/>
          <a:ext cx="8379715" cy="303907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546912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7832803">
                  <a:extLst>
                    <a:ext uri="{9D8B030D-6E8A-4147-A177-3AD203B41FA5}">
                      <a16:colId xmlns:a16="http://schemas.microsoft.com/office/drawing/2014/main" val="2183432432"/>
                    </a:ext>
                  </a:extLst>
                </a:gridCol>
              </a:tblGrid>
              <a:tr h="36993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Steps in this guide are based on and for configuring a new digital channels in the production environment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7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Users of this guide already have administrator access to a production tenant (WxCC &amp; IMI) 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249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Users of this guide already have Email ID for email contact routing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090486276"/>
                  </a:ext>
                </a:extLst>
              </a:tr>
              <a:tr h="387249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Users of this guide already have a Facebook page which can be integrated with the tenant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12033135"/>
                  </a:ext>
                </a:extLst>
              </a:tr>
              <a:tr h="387249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Users of this guide already have a Google CCAI account that can be configured in the tenant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723947417"/>
                  </a:ext>
                </a:extLst>
              </a:tr>
              <a:tr h="358886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Tenant has Feature Flags enabled for New Digital Channels (IMI)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697174087"/>
                  </a:ext>
                </a:extLst>
              </a:tr>
              <a:tr h="358886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Users of this guide are aware of their Engage/Connect instance URLs and logins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863445306"/>
                  </a:ext>
                </a:extLst>
              </a:tr>
              <a:tr h="358886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453446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606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7">
            <a:extLst>
              <a:ext uri="{FF2B5EF4-FFF2-40B4-BE49-F238E27FC236}">
                <a16:creationId xmlns:a16="http://schemas.microsoft.com/office/drawing/2014/main" id="{D30A449E-CB2C-D04C-A68D-724C55E0A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5504743"/>
              </p:ext>
            </p:extLst>
          </p:nvPr>
        </p:nvGraphicFramePr>
        <p:xfrm>
          <a:off x="617954" y="1684611"/>
          <a:ext cx="3524511" cy="20496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9390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1015121">
                  <a:extLst>
                    <a:ext uri="{9D8B030D-6E8A-4147-A177-3AD203B41FA5}">
                      <a16:colId xmlns:a16="http://schemas.microsoft.com/office/drawing/2014/main" val="2183432432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Pre-Req./Assumption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387904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WebexCC</a:t>
                      </a: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Agents are created and associated with teams</a:t>
                      </a:r>
                      <a:endParaRPr lang="en-US"/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SMS number is configured in the tenant 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IMI team will assign a number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Service is created in IMI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270792"/>
                  </a:ext>
                </a:extLst>
              </a:tr>
              <a:tr h="283816">
                <a:tc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All the standard flows are uploaded in the tenant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13689"/>
                  </a:ext>
                </a:extLst>
              </a:tr>
              <a:tr h="301369"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329561"/>
                  </a:ext>
                </a:extLst>
              </a:tr>
            </a:tbl>
          </a:graphicData>
        </a:graphic>
      </p:graphicFrame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C607B03E-0B9E-0640-AC14-98315AE7B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0601199"/>
              </p:ext>
            </p:extLst>
          </p:nvPr>
        </p:nvGraphicFramePr>
        <p:xfrm>
          <a:off x="4848496" y="1785979"/>
          <a:ext cx="3524511" cy="923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2201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912310">
                  <a:extLst>
                    <a:ext uri="{9D8B030D-6E8A-4147-A177-3AD203B41FA5}">
                      <a16:colId xmlns:a16="http://schemas.microsoft.com/office/drawing/2014/main" val="2183432432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Outcome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936690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Successfully integrate SMS channel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84557"/>
                  </a:ext>
                </a:extLst>
              </a:tr>
              <a:tr h="266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Initiate a SMS contact and route successfully to </a:t>
                      </a:r>
                      <a:r>
                        <a:rPr lang="en-IN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WebexCC</a:t>
                      </a: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Agent</a:t>
                      </a:r>
                    </a:p>
                  </a:txBody>
                  <a:tcPr marL="9524" marR="9524" marT="9524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4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549378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617E63-31F0-474D-8D7C-8ACC47C3D96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495480" y="1064667"/>
            <a:ext cx="0" cy="340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59398B-3700-8245-AE2F-D60690EDF6D1}"/>
              </a:ext>
            </a:extLst>
          </p:cNvPr>
          <p:cNvSpPr txBox="1"/>
          <p:nvPr/>
        </p:nvSpPr>
        <p:spPr>
          <a:xfrm>
            <a:off x="264939" y="1002072"/>
            <a:ext cx="4237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iscoSansTT ExtraLight"/>
                <a:cs typeface="CiscoSansTT Thin" charset="0"/>
              </a:rPr>
              <a:t>Pre-Requisites/Assumptions</a:t>
            </a:r>
            <a:endParaRPr lang="en-US" sz="24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F8BF1-86CC-7A42-AA52-D60C4288E6DC}"/>
              </a:ext>
            </a:extLst>
          </p:cNvPr>
          <p:cNvSpPr txBox="1"/>
          <p:nvPr/>
        </p:nvSpPr>
        <p:spPr>
          <a:xfrm>
            <a:off x="5646270" y="1002072"/>
            <a:ext cx="192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+mn-lt"/>
              </a:rPr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21E8C-37FA-484A-B34B-FEA9B4CE438E}"/>
              </a:ext>
            </a:extLst>
          </p:cNvPr>
          <p:cNvSpPr txBox="1"/>
          <p:nvPr/>
        </p:nvSpPr>
        <p:spPr>
          <a:xfrm>
            <a:off x="0" y="73312"/>
            <a:ext cx="865739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1E4471"/>
                </a:solidFill>
                <a:latin typeface="CiscoSansTT ExtraLight"/>
                <a:ea typeface="ＭＳ Ｐゴシック"/>
              </a:rPr>
              <a:t>Objective</a:t>
            </a:r>
            <a:endParaRPr lang="en-US" sz="1600" b="1">
              <a:solidFill>
                <a:srgbClr val="26194B"/>
              </a:solidFill>
              <a:latin typeface="CiscoSansTT ExtraLight"/>
              <a:ea typeface="ＭＳ Ｐゴシック"/>
            </a:endParaRPr>
          </a:p>
          <a:p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You will be able configure and demo SMS channel integration with new digital channels</a:t>
            </a:r>
          </a:p>
        </p:txBody>
      </p:sp>
    </p:spTree>
    <p:extLst>
      <p:ext uri="{BB962C8B-B14F-4D97-AF65-F5344CB8AC3E}">
        <p14:creationId xmlns:p14="http://schemas.microsoft.com/office/powerpoint/2010/main" val="165828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C59ED-99A8-0946-8711-19F79237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0" y="678419"/>
            <a:ext cx="4358440" cy="1720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3DAB9-9051-AC49-9B09-061D10D6A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083" y="678419"/>
            <a:ext cx="3525344" cy="3749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865A6-6B1F-494F-A3DF-CC20727A1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63" y="2899984"/>
            <a:ext cx="4318437" cy="156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33368F8-C533-124B-B713-B503D6C3CEAE}"/>
              </a:ext>
            </a:extLst>
          </p:cNvPr>
          <p:cNvSpPr txBox="1">
            <a:spLocks/>
          </p:cNvSpPr>
          <p:nvPr/>
        </p:nvSpPr>
        <p:spPr>
          <a:xfrm>
            <a:off x="0" y="98779"/>
            <a:ext cx="451348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SMS Asset Creation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C9AF739-6571-2C4B-9321-E5917AC8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2" y="1386809"/>
            <a:ext cx="182511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8641A90-8738-9549-8F77-8F84EF1E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485" y="1690994"/>
            <a:ext cx="244627" cy="38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B353E66-8F54-6D46-8497-DF8A80D53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3491417"/>
            <a:ext cx="259916" cy="38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422F50-8B28-C544-9D85-DA639C20583E}"/>
              </a:ext>
            </a:extLst>
          </p:cNvPr>
          <p:cNvSpPr txBox="1"/>
          <p:nvPr/>
        </p:nvSpPr>
        <p:spPr>
          <a:xfrm>
            <a:off x="2124975" y="4504015"/>
            <a:ext cx="55682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Login to Connect &gt; Assets &gt; Numbers &gt; Actions Manage &gt; Register to WebexCC</a:t>
            </a: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the service to which you want the asset to be registered</a:t>
            </a:r>
            <a:endParaRPr lang="en-US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492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0C5859A-A126-A945-9C94-1DF4AC5920A6}"/>
              </a:ext>
            </a:extLst>
          </p:cNvPr>
          <p:cNvSpPr txBox="1">
            <a:spLocks/>
          </p:cNvSpPr>
          <p:nvPr/>
        </p:nvSpPr>
        <p:spPr>
          <a:xfrm>
            <a:off x="0" y="55430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Entry Point and Queue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5A2F6-5D68-F445-931A-263C6BED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7" y="647340"/>
            <a:ext cx="3475046" cy="325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054280-BD41-444F-A263-CD02437B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26" y="647340"/>
            <a:ext cx="3158959" cy="31745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E5069-93CD-6242-802F-F853979F6974}"/>
              </a:ext>
            </a:extLst>
          </p:cNvPr>
          <p:cNvSpPr txBox="1"/>
          <p:nvPr/>
        </p:nvSpPr>
        <p:spPr>
          <a:xfrm>
            <a:off x="440715" y="3916535"/>
            <a:ext cx="3715577" cy="1061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Login to WxCC portal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Provisioning &gt; EP/Q &gt; New Entry Point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‘Channel Type’ as Social Channel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‘Social Channel Type’ as ‘SMS’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In the dropdown, Select the asset created in previous step.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29120-26BE-164D-B3BF-99BE6E928A80}"/>
              </a:ext>
            </a:extLst>
          </p:cNvPr>
          <p:cNvSpPr txBox="1"/>
          <p:nvPr/>
        </p:nvSpPr>
        <p:spPr>
          <a:xfrm>
            <a:off x="5205356" y="3916535"/>
            <a:ext cx="3715577" cy="9002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Provisioning &gt; EP/Q &gt; New Queue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‘Channel Type’ as Social Channel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Conversation distribution &gt; Add the team which agent is configured.</a:t>
            </a:r>
          </a:p>
        </p:txBody>
      </p:sp>
    </p:spTree>
    <p:extLst>
      <p:ext uri="{BB962C8B-B14F-4D97-AF65-F5344CB8AC3E}">
        <p14:creationId xmlns:p14="http://schemas.microsoft.com/office/powerpoint/2010/main" val="3277263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F21BFE2-2C09-F24B-9502-4C3DFF314F59}"/>
              </a:ext>
            </a:extLst>
          </p:cNvPr>
          <p:cNvSpPr txBox="1">
            <a:spLocks/>
          </p:cNvSpPr>
          <p:nvPr/>
        </p:nvSpPr>
        <p:spPr>
          <a:xfrm>
            <a:off x="0" y="64554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SMS Inbound Workflow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B826C-8A0A-6C48-907E-0F397124177D}"/>
              </a:ext>
            </a:extLst>
          </p:cNvPr>
          <p:cNvSpPr txBox="1"/>
          <p:nvPr/>
        </p:nvSpPr>
        <p:spPr>
          <a:xfrm>
            <a:off x="483060" y="3728414"/>
            <a:ext cx="3715577" cy="5770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Download the template flows from 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  <a:hlinkClick r:id="rId2"/>
              </a:rPr>
              <a:t>this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 link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Service (to which your asset is added) &gt; Create Flow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Upload the ‘</a:t>
            </a:r>
            <a:r>
              <a:rPr lang="en-US" sz="1050" err="1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SMS_Inbound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’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118CD-B948-264F-8E61-E86214DB6F80}"/>
              </a:ext>
            </a:extLst>
          </p:cNvPr>
          <p:cNvSpPr txBox="1"/>
          <p:nvPr/>
        </p:nvSpPr>
        <p:spPr>
          <a:xfrm>
            <a:off x="4198637" y="3600913"/>
            <a:ext cx="371557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‘Mobile Originate - MO’ as trigger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the Incoming Number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Click ‘Save’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B2C67-3333-4343-91E0-62DBB00B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5" y="734284"/>
            <a:ext cx="2745481" cy="2929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7FD6B-F21D-B14A-9631-9EC97CA52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637" y="734284"/>
            <a:ext cx="4221157" cy="2960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364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CA1174-BC01-8D42-86A6-75D0C190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4" y="640173"/>
            <a:ext cx="5643028" cy="244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4F60543C-33D0-CF4A-9F13-D071AE9B51F5}"/>
              </a:ext>
            </a:extLst>
          </p:cNvPr>
          <p:cNvSpPr txBox="1">
            <a:spLocks/>
          </p:cNvSpPr>
          <p:nvPr/>
        </p:nvSpPr>
        <p:spPr>
          <a:xfrm>
            <a:off x="0" y="79715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What is happening here?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AAED7-1CCC-9D40-8646-FB498536C215}"/>
              </a:ext>
            </a:extLst>
          </p:cNvPr>
          <p:cNvSpPr txBox="1"/>
          <p:nvPr/>
        </p:nvSpPr>
        <p:spPr>
          <a:xfrm>
            <a:off x="302797" y="1665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+mn-lt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0098F-7CDE-394C-8990-E51C4E917CC8}"/>
              </a:ext>
            </a:extLst>
          </p:cNvPr>
          <p:cNvSpPr txBox="1"/>
          <p:nvPr/>
        </p:nvSpPr>
        <p:spPr>
          <a:xfrm>
            <a:off x="1480347" y="2464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+mn-lt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8F62B-8F7C-A746-ADC2-F6802480B8F6}"/>
              </a:ext>
            </a:extLst>
          </p:cNvPr>
          <p:cNvSpPr txBox="1"/>
          <p:nvPr/>
        </p:nvSpPr>
        <p:spPr>
          <a:xfrm>
            <a:off x="3142328" y="1772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+mn-lt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E9906-3A27-F542-8E7C-05C5BECAF2B5}"/>
              </a:ext>
            </a:extLst>
          </p:cNvPr>
          <p:cNvSpPr txBox="1"/>
          <p:nvPr/>
        </p:nvSpPr>
        <p:spPr>
          <a:xfrm>
            <a:off x="3901367" y="1772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+mn-lt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8569A-C576-7749-BCCD-C8602321B5D2}"/>
              </a:ext>
            </a:extLst>
          </p:cNvPr>
          <p:cNvSpPr txBox="1"/>
          <p:nvPr/>
        </p:nvSpPr>
        <p:spPr>
          <a:xfrm>
            <a:off x="5846836" y="443578"/>
            <a:ext cx="3200400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Defines the messenger trigger for this flow. It could be an incoming message or on link-click</a:t>
            </a:r>
          </a:p>
          <a:p>
            <a:pPr marL="228600" indent="-228600"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For every new incoming message, this flow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Checks if there is an already existing IMI conversation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If yes, it will append this new message to the existing conversion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If no, it will create a new conversation</a:t>
            </a:r>
          </a:p>
          <a:p>
            <a:pPr marL="228600" indent="-228600">
              <a:buFont typeface="+mj-lt"/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If a new conversion is created, a new task in WebexCC is also created</a:t>
            </a:r>
          </a:p>
          <a:p>
            <a:pPr marL="228600" indent="-228600">
              <a:buFont typeface="+mj-lt"/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After successful task creation, the task is queued to a queue in WebexCC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Queue task node can be mapped to only 1 queue in WebexCC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C830F60-7601-4E72-A3A9-20D33D9FBBCA}"/>
              </a:ext>
            </a:extLst>
          </p:cNvPr>
          <p:cNvSpPr txBox="1"/>
          <p:nvPr/>
        </p:nvSpPr>
        <p:spPr>
          <a:xfrm>
            <a:off x="96764" y="3306766"/>
            <a:ext cx="8288122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>
                <a:latin typeface="+mn-lt"/>
                <a:ea typeface="ＭＳ Ｐゴシック"/>
              </a:rPr>
              <a:t>- Add authorizations for each of the Engage and WxCC nodes </a:t>
            </a:r>
            <a:endParaRPr lang="en-US" sz="1100">
              <a:latin typeface="+mn-lt"/>
            </a:endParaRPr>
          </a:p>
          <a:p>
            <a:r>
              <a:rPr lang="en-US" sz="1100">
                <a:latin typeface="+mn-lt"/>
                <a:ea typeface="ＭＳ Ｐゴシック"/>
              </a:rPr>
              <a:t>- Sample video </a:t>
            </a:r>
            <a:r>
              <a:rPr lang="en-US" sz="1100">
                <a:latin typeface="+mn-lt"/>
                <a:ea typeface="ＭＳ Ｐゴシック"/>
                <a:hlinkClick r:id="rId3"/>
              </a:rPr>
              <a:t>here</a:t>
            </a:r>
            <a:r>
              <a:rPr lang="en-US" sz="1100">
                <a:latin typeface="+mn-lt"/>
                <a:ea typeface="ＭＳ Ｐゴシック"/>
              </a:rPr>
              <a:t> which explains how to add authorizations. (do not add standard flows. Add the channel specific flows and add auth) </a:t>
            </a:r>
            <a:endParaRPr lang="en-US" sz="1100">
              <a:latin typeface="+mn-lt"/>
            </a:endParaRPr>
          </a:p>
          <a:p>
            <a:r>
              <a:rPr lang="en-US" sz="1100">
                <a:latin typeface="+mn-lt"/>
                <a:ea typeface="ＭＳ Ｐゴシック"/>
              </a:rPr>
              <a:t>- Open &amp; Update all nodes and ensure the configs are in place as per the documentation </a:t>
            </a:r>
            <a:r>
              <a:rPr lang="en-US" sz="1100">
                <a:latin typeface="+mn-lt"/>
                <a:ea typeface="ＭＳ Ｐゴシック"/>
                <a:hlinkClick r:id="rId4"/>
              </a:rPr>
              <a:t>here</a:t>
            </a:r>
            <a:endParaRPr lang="en-US" sz="1100">
              <a:latin typeface="+mn-lt"/>
              <a:ea typeface="ＭＳ Ｐゴシック"/>
            </a:endParaRPr>
          </a:p>
          <a:p>
            <a:r>
              <a:rPr lang="en-US" sz="1100">
                <a:latin typeface="+mn-lt"/>
                <a:ea typeface="ＭＳ Ｐゴシック"/>
              </a:rPr>
              <a:t>- Make sure to add your respective queue in the 'Queue Task' Node</a:t>
            </a:r>
          </a:p>
        </p:txBody>
      </p:sp>
    </p:spTree>
    <p:extLst>
      <p:ext uri="{BB962C8B-B14F-4D97-AF65-F5344CB8AC3E}">
        <p14:creationId xmlns:p14="http://schemas.microsoft.com/office/powerpoint/2010/main" val="855443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6434B64-56E4-DD49-BD30-3E894C8DC0FA}"/>
              </a:ext>
            </a:extLst>
          </p:cNvPr>
          <p:cNvSpPr txBox="1">
            <a:spLocks/>
          </p:cNvSpPr>
          <p:nvPr/>
        </p:nvSpPr>
        <p:spPr>
          <a:xfrm>
            <a:off x="0" y="97704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Create Authorizations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57C22-314C-9D45-A3FC-435C123ECD9A}"/>
              </a:ext>
            </a:extLst>
          </p:cNvPr>
          <p:cNvSpPr txBox="1"/>
          <p:nvPr/>
        </p:nvSpPr>
        <p:spPr>
          <a:xfrm>
            <a:off x="320397" y="2730908"/>
            <a:ext cx="4795798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200">
                <a:solidFill>
                  <a:schemeClr val="bg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For Search Conversation, Append Conversation, Create conversion – add Engage Authorizations</a:t>
            </a:r>
          </a:p>
          <a:p>
            <a:pPr marL="228600" indent="-228600">
              <a:buAutoNum type="arabicPeriod"/>
            </a:pPr>
            <a:endParaRPr lang="en-US" sz="12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en-US" sz="1200">
                <a:solidFill>
                  <a:schemeClr val="bg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For Create task, Queue Task – add Cisco WebexCC Authorizations</a:t>
            </a:r>
          </a:p>
          <a:p>
            <a:pPr marL="228600" indent="-228600">
              <a:buAutoNum type="arabicPeriod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sz="100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E8C55-DB33-9842-8485-236BC6A8F773}"/>
              </a:ext>
            </a:extLst>
          </p:cNvPr>
          <p:cNvSpPr txBox="1"/>
          <p:nvPr/>
        </p:nvSpPr>
        <p:spPr>
          <a:xfrm>
            <a:off x="320397" y="2567257"/>
            <a:ext cx="53950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700">
                <a:solidFill>
                  <a:srgbClr val="FF0000"/>
                </a:solidFill>
                <a:latin typeface="Calibri"/>
                <a:ea typeface="ＭＳ Ｐゴシック"/>
                <a:cs typeface="Calibri"/>
              </a:rPr>
              <a:t>The credentials above will change based on the IMI tenant and the WxCC environment. </a:t>
            </a:r>
            <a:endParaRPr lang="en-US" sz="700">
              <a:solidFill>
                <a:srgbClr val="FF0000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700">
                <a:solidFill>
                  <a:srgbClr val="FF0000"/>
                </a:solidFill>
                <a:latin typeface="Calibri"/>
                <a:ea typeface="ＭＳ Ｐゴシック"/>
                <a:cs typeface="Calibri"/>
              </a:rPr>
              <a:t>The above need to be edited for your tenant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571CA-582F-6343-AF54-7E7FB33F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9" y="732207"/>
            <a:ext cx="2378410" cy="2823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0B383-D2C2-4A42-B2AB-E34E6095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681" y="2044362"/>
            <a:ext cx="2378410" cy="2878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0F9E8-1D91-2F4E-A7EF-791F1AC73063}"/>
              </a:ext>
            </a:extLst>
          </p:cNvPr>
          <p:cNvCxnSpPr>
            <a:cxnSpLocks/>
          </p:cNvCxnSpPr>
          <p:nvPr/>
        </p:nvCxnSpPr>
        <p:spPr>
          <a:xfrm>
            <a:off x="4937761" y="604157"/>
            <a:ext cx="0" cy="431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F54016-2C7A-0940-84F5-7C41B3E89FBF}"/>
              </a:ext>
            </a:extLst>
          </p:cNvPr>
          <p:cNvSpPr txBox="1"/>
          <p:nvPr/>
        </p:nvSpPr>
        <p:spPr>
          <a:xfrm>
            <a:off x="5229217" y="327158"/>
            <a:ext cx="191065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rgbClr val="1E4471"/>
                </a:solidFill>
                <a:latin typeface="+mj-lt"/>
                <a:ea typeface="ＭＳ Ｐゴシック"/>
                <a:cs typeface="Calibri" panose="020F0502020204030204" pitchFamily="34" charset="0"/>
              </a:rPr>
              <a:t>Engage Authorization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E2662-B331-1E45-BD62-2BD069DAE4D0}"/>
              </a:ext>
            </a:extLst>
          </p:cNvPr>
          <p:cNvSpPr txBox="1"/>
          <p:nvPr/>
        </p:nvSpPr>
        <p:spPr>
          <a:xfrm>
            <a:off x="7341873" y="1767363"/>
            <a:ext cx="189712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rgbClr val="1E4471"/>
                </a:solidFill>
                <a:latin typeface="+mj-lt"/>
                <a:ea typeface="ＭＳ Ｐゴシック"/>
                <a:cs typeface="Calibri" panose="020F0502020204030204" pitchFamily="34" charset="0"/>
              </a:rPr>
              <a:t>WebexCC  Authorization</a:t>
            </a:r>
          </a:p>
        </p:txBody>
      </p:sp>
      <p:graphicFrame>
        <p:nvGraphicFramePr>
          <p:cNvPr id="11" name="Table Placeholder 7">
            <a:extLst>
              <a:ext uri="{FF2B5EF4-FFF2-40B4-BE49-F238E27FC236}">
                <a16:creationId xmlns:a16="http://schemas.microsoft.com/office/drawing/2014/main" id="{A9FA73E8-2F48-8A46-B269-55366AA117E7}"/>
              </a:ext>
            </a:extLst>
          </p:cNvPr>
          <p:cNvGraphicFramePr>
            <a:graphicFrameLocks/>
          </p:cNvGraphicFramePr>
          <p:nvPr/>
        </p:nvGraphicFramePr>
        <p:xfrm>
          <a:off x="320397" y="1125352"/>
          <a:ext cx="4378426" cy="1446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0660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3447766">
                  <a:extLst>
                    <a:ext uri="{9D8B030D-6E8A-4147-A177-3AD203B41FA5}">
                      <a16:colId xmlns:a16="http://schemas.microsoft.com/office/drawing/2014/main" val="3846654429"/>
                    </a:ext>
                  </a:extLst>
                </a:gridCol>
              </a:tblGrid>
              <a:tr h="22114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Engage Authorization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87904"/>
                  </a:ext>
                </a:extLst>
              </a:tr>
              <a:tr h="221149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Client ID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______your client ID____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4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Client Secret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8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______your Client Secret_____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488">
                <a:tc>
                  <a:txBody>
                    <a:bodyPr/>
                    <a:lstStyle/>
                    <a:p>
                      <a:pPr marL="0" marR="0" lvl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Domain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api-us-site-1.imiengage.io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270792"/>
                  </a:ext>
                </a:extLst>
              </a:tr>
              <a:tr h="235542">
                <a:tc gridSpan="2"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WebexCC</a:t>
                      </a: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Authorization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513689"/>
                  </a:ext>
                </a:extLst>
              </a:tr>
              <a:tr h="250110">
                <a:tc gridSpan="2"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While adding </a:t>
                      </a:r>
                      <a:r>
                        <a:rPr lang="en-IN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WebexCC</a:t>
                      </a: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A</a:t>
                      </a:r>
                      <a:r>
                        <a:rPr kumimoji="0" lang="en-IN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uth</a:t>
                      </a: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, login with the </a:t>
                      </a:r>
                      <a:r>
                        <a:rPr lang="en-IN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WebexCC</a:t>
                      </a: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T</a:t>
                      </a:r>
                      <a:r>
                        <a:rPr kumimoji="0" lang="en-IN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enant</a:t>
                      </a:r>
                      <a:r>
                        <a:rPr kumimoji="0" lang="en-I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admin creds.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8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329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963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8251BB-1F95-EE4A-89D0-236C3E97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06" y="687961"/>
            <a:ext cx="5763877" cy="2053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C2685E-7C22-254A-B4DB-06D0AD87E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1" y="2968438"/>
            <a:ext cx="3426687" cy="2045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C495ED6-EF2B-DF40-B515-EC6531DF8A7C}"/>
              </a:ext>
            </a:extLst>
          </p:cNvPr>
          <p:cNvSpPr txBox="1">
            <a:spLocks/>
          </p:cNvSpPr>
          <p:nvPr/>
        </p:nvSpPr>
        <p:spPr>
          <a:xfrm>
            <a:off x="0" y="128052"/>
            <a:ext cx="3303361" cy="466469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Make the Flow Live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E59B56-7993-5F45-A111-D6A6C26005C4}"/>
              </a:ext>
            </a:extLst>
          </p:cNvPr>
          <p:cNvSpPr/>
          <p:nvPr/>
        </p:nvSpPr>
        <p:spPr>
          <a:xfrm>
            <a:off x="7085159" y="594521"/>
            <a:ext cx="593111" cy="34650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E5CA5-2106-494B-B5A1-44CF43DD123C}"/>
              </a:ext>
            </a:extLst>
          </p:cNvPr>
          <p:cNvSpPr/>
          <p:nvPr/>
        </p:nvSpPr>
        <p:spPr>
          <a:xfrm>
            <a:off x="1272828" y="3429022"/>
            <a:ext cx="535713" cy="32270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rgbClr val="2619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3B959-49E6-0E47-8C99-E72BEABACBEF}"/>
              </a:ext>
            </a:extLst>
          </p:cNvPr>
          <p:cNvSpPr/>
          <p:nvPr/>
        </p:nvSpPr>
        <p:spPr>
          <a:xfrm>
            <a:off x="3202849" y="4735678"/>
            <a:ext cx="524793" cy="36362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F07382-CA1B-DC4F-868A-67A71A9E5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936" y="3230974"/>
            <a:ext cx="4316998" cy="1520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975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292" y="3056944"/>
            <a:ext cx="8302625" cy="299001"/>
          </a:xfrm>
        </p:spPr>
        <p:txBody>
          <a:bodyPr lIns="91420" tIns="45710" rIns="91420" bIns="45710" anchor="t"/>
          <a:lstStyle/>
          <a:p>
            <a:r>
              <a:rPr lang="en-US">
                <a:ea typeface="ＭＳ Ｐゴシック"/>
              </a:rPr>
              <a:t>Chat Integration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Module 6</a:t>
            </a:r>
          </a:p>
        </p:txBody>
      </p:sp>
    </p:spTree>
    <p:extLst>
      <p:ext uri="{BB962C8B-B14F-4D97-AF65-F5344CB8AC3E}">
        <p14:creationId xmlns:p14="http://schemas.microsoft.com/office/powerpoint/2010/main" val="4148879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7">
            <a:extLst>
              <a:ext uri="{FF2B5EF4-FFF2-40B4-BE49-F238E27FC236}">
                <a16:creationId xmlns:a16="http://schemas.microsoft.com/office/drawing/2014/main" id="{D30A449E-CB2C-D04C-A68D-724C55E0A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501569"/>
              </p:ext>
            </p:extLst>
          </p:nvPr>
        </p:nvGraphicFramePr>
        <p:xfrm>
          <a:off x="393467" y="1751598"/>
          <a:ext cx="3524511" cy="20496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9390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1015121">
                  <a:extLst>
                    <a:ext uri="{9D8B030D-6E8A-4147-A177-3AD203B41FA5}">
                      <a16:colId xmlns:a16="http://schemas.microsoft.com/office/drawing/2014/main" val="2183432432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Pre-Req./Assumption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387904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WebexCC</a:t>
                      </a: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agents are created and associated with teams</a:t>
                      </a:r>
                      <a:endParaRPr lang="en-US"/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Test website to deploy the chat code is available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Service is created in IMI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270792"/>
                  </a:ext>
                </a:extLst>
              </a:tr>
              <a:tr h="283816">
                <a:tc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All the standard flows are uploaded in the tenant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13689"/>
                  </a:ext>
                </a:extLst>
              </a:tr>
              <a:tr h="301369"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329561"/>
                  </a:ext>
                </a:extLst>
              </a:tr>
            </a:tbl>
          </a:graphicData>
        </a:graphic>
      </p:graphicFrame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C607B03E-0B9E-0640-AC14-98315AE7B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507587"/>
              </p:ext>
            </p:extLst>
          </p:nvPr>
        </p:nvGraphicFramePr>
        <p:xfrm>
          <a:off x="5074831" y="1750715"/>
          <a:ext cx="3524511" cy="923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2201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912310">
                  <a:extLst>
                    <a:ext uri="{9D8B030D-6E8A-4147-A177-3AD203B41FA5}">
                      <a16:colId xmlns:a16="http://schemas.microsoft.com/office/drawing/2014/main" val="2183432432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Outcome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936690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Successfully integrate Chat Channel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84557"/>
                  </a:ext>
                </a:extLst>
              </a:tr>
              <a:tr h="266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Initiate a Chat contact and route successfully to </a:t>
                      </a:r>
                      <a:r>
                        <a:rPr lang="en-IN" sz="1100" b="0" i="0" u="none" strike="noStrike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WebexCC</a:t>
                      </a: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agent</a:t>
                      </a:r>
                    </a:p>
                  </a:txBody>
                  <a:tcPr marL="9524" marR="9524" marT="9524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4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549378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617E63-31F0-474D-8D7C-8ACC47C3D96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354286" y="1064667"/>
            <a:ext cx="0" cy="340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59398B-3700-8245-AE2F-D60690EDF6D1}"/>
              </a:ext>
            </a:extLst>
          </p:cNvPr>
          <p:cNvSpPr txBox="1"/>
          <p:nvPr/>
        </p:nvSpPr>
        <p:spPr>
          <a:xfrm>
            <a:off x="123745" y="1002072"/>
            <a:ext cx="4237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iscoSansTT ExtraLight"/>
                <a:cs typeface="CiscoSansTT Thin" charset="0"/>
              </a:rPr>
              <a:t>Pre-Requisites/Assumptions</a:t>
            </a:r>
            <a:endParaRPr lang="en-US" sz="24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F8BF1-86CC-7A42-AA52-D60C4288E6DC}"/>
              </a:ext>
            </a:extLst>
          </p:cNvPr>
          <p:cNvSpPr txBox="1"/>
          <p:nvPr/>
        </p:nvSpPr>
        <p:spPr>
          <a:xfrm>
            <a:off x="5765195" y="1002072"/>
            <a:ext cx="192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+mn-lt"/>
              </a:rPr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21E8C-37FA-484A-B34B-FEA9B4CE438E}"/>
              </a:ext>
            </a:extLst>
          </p:cNvPr>
          <p:cNvSpPr txBox="1"/>
          <p:nvPr/>
        </p:nvSpPr>
        <p:spPr>
          <a:xfrm>
            <a:off x="0" y="0"/>
            <a:ext cx="865739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1E4471"/>
                </a:solidFill>
                <a:latin typeface="CiscoSansTT ExtraLight"/>
                <a:ea typeface="ＭＳ Ｐゴシック"/>
              </a:rPr>
              <a:t>Objective</a:t>
            </a:r>
            <a:r>
              <a:rPr lang="en-US" sz="1600" b="1">
                <a:solidFill>
                  <a:srgbClr val="1E4471"/>
                </a:solidFill>
                <a:latin typeface="CiscoSansTT ExtraLight"/>
                <a:ea typeface="ＭＳ Ｐゴシック"/>
              </a:rPr>
              <a:t>:</a:t>
            </a:r>
            <a:r>
              <a:rPr lang="en-US" sz="1600" b="1">
                <a:solidFill>
                  <a:srgbClr val="26194B"/>
                </a:solidFill>
                <a:latin typeface="CiscoSansTT ExtraLight"/>
                <a:ea typeface="ＭＳ Ｐゴシック"/>
              </a:rPr>
              <a:t> </a:t>
            </a:r>
          </a:p>
          <a:p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You will be able configure and demo Live Chat channel integration with new digital channels</a:t>
            </a:r>
          </a:p>
        </p:txBody>
      </p:sp>
    </p:spTree>
    <p:extLst>
      <p:ext uri="{BB962C8B-B14F-4D97-AF65-F5344CB8AC3E}">
        <p14:creationId xmlns:p14="http://schemas.microsoft.com/office/powerpoint/2010/main" val="125957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B6DC8-B4D8-7D40-BDDD-EE38511D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51" y="668627"/>
            <a:ext cx="1166673" cy="16214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8BCDFE86-4418-5F42-AC4A-895BC73BBBC0}"/>
              </a:ext>
            </a:extLst>
          </p:cNvPr>
          <p:cNvSpPr txBox="1">
            <a:spLocks/>
          </p:cNvSpPr>
          <p:nvPr/>
        </p:nvSpPr>
        <p:spPr>
          <a:xfrm>
            <a:off x="0" y="23041"/>
            <a:ext cx="451348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Chat asset creation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360E0-CEA0-3942-B221-83367FDA0F8A}"/>
              </a:ext>
            </a:extLst>
          </p:cNvPr>
          <p:cNvSpPr txBox="1"/>
          <p:nvPr/>
        </p:nvSpPr>
        <p:spPr>
          <a:xfrm>
            <a:off x="3843502" y="3867224"/>
            <a:ext cx="54644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Login to Connect &gt; Assets &gt; Apps &gt; Mobile/Web</a:t>
            </a: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Enable Live Chat / In-App Messaging. Select Primary &amp; secondary protocol</a:t>
            </a: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Save</a:t>
            </a: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‘Register to Webex CC’ – Select the service when prompted &gt; Register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095A1-9B2F-C34A-A844-4F7D82CE9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24" y="668627"/>
            <a:ext cx="1632857" cy="1459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C70AF-9425-6A4E-B25F-BC74D3DD8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221" y="2571750"/>
            <a:ext cx="2072300" cy="238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B48399-D3CD-EF46-9E8A-8D5231510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20" y="546854"/>
            <a:ext cx="3040029" cy="2419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7056E6-1232-6F4C-BF7B-11AC46680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171" y="3083609"/>
            <a:ext cx="3102725" cy="5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22F31-A003-E34A-9681-54215EACA158}"/>
              </a:ext>
            </a:extLst>
          </p:cNvPr>
          <p:cNvSpPr txBox="1"/>
          <p:nvPr/>
        </p:nvSpPr>
        <p:spPr>
          <a:xfrm>
            <a:off x="1697766" y="72494"/>
            <a:ext cx="1058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1E4471"/>
                </a:solidFill>
                <a:latin typeface="CiscoSansTT ExtraLight"/>
                <a:cs typeface="CiscoSansTT Thin" charset="0"/>
              </a:rPr>
              <a:t>Index</a:t>
            </a:r>
            <a:endParaRPr lang="en-US" sz="2800" b="1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EBB4CC-E7AE-7E4F-9028-691A80732893}"/>
              </a:ext>
            </a:extLst>
          </p:cNvPr>
          <p:cNvCxnSpPr>
            <a:cxnSpLocks/>
          </p:cNvCxnSpPr>
          <p:nvPr/>
        </p:nvCxnSpPr>
        <p:spPr>
          <a:xfrm>
            <a:off x="4259943" y="804333"/>
            <a:ext cx="0" cy="3169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Placeholder 7">
            <a:extLst>
              <a:ext uri="{FF2B5EF4-FFF2-40B4-BE49-F238E27FC236}">
                <a16:creationId xmlns:a16="http://schemas.microsoft.com/office/drawing/2014/main" id="{88BFB8E8-4D82-984E-88D1-6B1D87F0DB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559646"/>
              </p:ext>
            </p:extLst>
          </p:nvPr>
        </p:nvGraphicFramePr>
        <p:xfrm>
          <a:off x="4709885" y="804333"/>
          <a:ext cx="4048981" cy="164293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65347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3083634">
                  <a:extLst>
                    <a:ext uri="{9D8B030D-6E8A-4147-A177-3AD203B41FA5}">
                      <a16:colId xmlns:a16="http://schemas.microsoft.com/office/drawing/2014/main" val="3482310722"/>
                    </a:ext>
                  </a:extLst>
                </a:gridCol>
              </a:tblGrid>
              <a:tr h="313103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Control Hub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hlinkClick r:id="rId2"/>
                        </a:rPr>
                        <a:t>https://admin.webex.com</a:t>
                      </a: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742538948"/>
                  </a:ext>
                </a:extLst>
              </a:tr>
              <a:tr h="313103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Portal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u="none" strike="noStrike" noProof="0">
                          <a:effectLst/>
                          <a:hlinkClick r:id="rId3"/>
                        </a:rPr>
                        <a:t>https://portal.wxcc-us1.cisco.com</a:t>
                      </a:r>
                      <a:endParaRPr lang="en-IN" sz="1100" b="0" i="0" u="none" strike="noStrike" noProof="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3194363"/>
                  </a:ext>
                </a:extLst>
              </a:tr>
              <a:tr h="313103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Agent Desktop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u="none" strike="noStrike" noProof="0">
                          <a:effectLst/>
                          <a:hlinkClick r:id="rId4"/>
                        </a:rPr>
                        <a:t>https://desktop.wxcc-us1.cisco.com/</a:t>
                      </a:r>
                      <a:endParaRPr lang="en-IN" sz="1100" b="0" i="0" u="none" strike="noStrike" noProof="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306112837"/>
                  </a:ext>
                </a:extLst>
              </a:tr>
              <a:tr h="313103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Engage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noProof="0">
                          <a:hlinkClick r:id="rId5"/>
                        </a:rPr>
                        <a:t>https://___&lt;your site&gt;____.imiengage.io</a:t>
                      </a:r>
                      <a:endParaRPr lang="en-US" sz="1100" noProof="0"/>
                    </a:p>
                    <a:p>
                      <a:pPr lvl="0" algn="ctr">
                        <a:buNone/>
                      </a:pPr>
                      <a:r>
                        <a:rPr lang="en-US" sz="1100" noProof="0"/>
                        <a:t> (Cross launch from WxCC portal)</a:t>
                      </a:r>
                      <a:endParaRPr lang="en-US" sz="1100" noProof="0"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12361099"/>
                  </a:ext>
                </a:extLst>
              </a:tr>
              <a:tr h="313103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Connect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noProof="0">
                          <a:hlinkClick r:id="rId5"/>
                        </a:rPr>
                        <a:t>https://___&lt;your site&gt;____.</a:t>
                      </a:r>
                      <a:r>
                        <a:rPr lang="en-US" sz="1100" noProof="0">
                          <a:hlinkClick r:id="rId6"/>
                        </a:rPr>
                        <a:t>imiconnect.io/</a:t>
                      </a:r>
                      <a:endParaRPr lang="en-US" sz="1100" noProof="0"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502908972"/>
                  </a:ext>
                </a:extLst>
              </a:tr>
            </a:tbl>
          </a:graphicData>
        </a:graphic>
      </p:graphicFrame>
      <p:graphicFrame>
        <p:nvGraphicFramePr>
          <p:cNvPr id="18" name="Table Placeholder 7">
            <a:extLst>
              <a:ext uri="{FF2B5EF4-FFF2-40B4-BE49-F238E27FC236}">
                <a16:creationId xmlns:a16="http://schemas.microsoft.com/office/drawing/2014/main" id="{5D8242B3-A907-E544-8915-B301AE492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74194"/>
              </p:ext>
            </p:extLst>
          </p:nvPr>
        </p:nvGraphicFramePr>
        <p:xfrm>
          <a:off x="578524" y="804333"/>
          <a:ext cx="3296789" cy="2764738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912525">
                  <a:extLst>
                    <a:ext uri="{9D8B030D-6E8A-4147-A177-3AD203B41FA5}">
                      <a16:colId xmlns:a16="http://schemas.microsoft.com/office/drawing/2014/main" val="945958142"/>
                    </a:ext>
                  </a:extLst>
                </a:gridCol>
                <a:gridCol w="2384264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0" u="none" strike="noStrike">
                          <a:solidFill>
                            <a:schemeClr val="tx2"/>
                          </a:solidFill>
                          <a:effectLst/>
                        </a:rPr>
                        <a:t>Module-1</a:t>
                      </a:r>
                      <a:endParaRPr lang="en-IN" sz="9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IMI Interfaces/Terminology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</a:rPr>
                        <a:t>Module-2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User Onboarding/Sync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marL="0" marR="0" lvl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</a:rPr>
                        <a:t>Module-3</a:t>
                      </a:r>
                      <a:endParaRPr kumimoji="0" lang="en-IN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E447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Standard </a:t>
                      </a:r>
                      <a:r>
                        <a:rPr lang="en-IN" sz="1100" b="0" u="none" strike="noStrike" noProof="0">
                          <a:solidFill>
                            <a:schemeClr val="tx2"/>
                          </a:solidFill>
                          <a:effectLst/>
                        </a:rPr>
                        <a:t>Workflows</a:t>
                      </a:r>
                      <a:endParaRPr lang="en-IN" sz="1100" b="0" i="0" u="none" strike="noStrike" noProof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32270792"/>
                  </a:ext>
                </a:extLst>
              </a:tr>
              <a:tr h="283816">
                <a:tc>
                  <a:txBody>
                    <a:bodyPr/>
                    <a:lstStyle/>
                    <a:p>
                      <a:pPr marL="0" marR="0" lvl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</a:rPr>
                        <a:t>Module-4</a:t>
                      </a:r>
                      <a:endParaRPr kumimoji="0" lang="en-IN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E447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Facebook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135513689"/>
                  </a:ext>
                </a:extLst>
              </a:tr>
              <a:tr h="301369">
                <a:tc>
                  <a:txBody>
                    <a:bodyPr/>
                    <a:lstStyle/>
                    <a:p>
                      <a:pPr marL="0" marR="0" lvl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</a:rPr>
                        <a:t>Module-5</a:t>
                      </a:r>
                      <a:endParaRPr kumimoji="0" lang="en-IN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E447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SMS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782329561"/>
                  </a:ext>
                </a:extLst>
              </a:tr>
              <a:tr h="258512">
                <a:tc>
                  <a:txBody>
                    <a:bodyPr/>
                    <a:lstStyle/>
                    <a:p>
                      <a:pPr marL="0" marR="0" lvl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</a:rPr>
                        <a:t>Module-6</a:t>
                      </a:r>
                      <a:endParaRPr kumimoji="0" lang="en-IN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E447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lvl="0" indent="0" algn="ctr" defTabSz="6857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Chat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06702785"/>
                  </a:ext>
                </a:extLst>
              </a:tr>
              <a:tr h="258512">
                <a:tc>
                  <a:txBody>
                    <a:bodyPr/>
                    <a:lstStyle/>
                    <a:p>
                      <a:pPr marL="0" marR="0" lvl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</a:rPr>
                        <a:t>Module-7</a:t>
                      </a:r>
                      <a:endParaRPr kumimoji="0" lang="en-IN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E447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lvl="0" indent="0" algn="ctr" defTabSz="6857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Email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09410461"/>
                  </a:ext>
                </a:extLst>
              </a:tr>
              <a:tr h="258512">
                <a:tc>
                  <a:txBody>
                    <a:bodyPr/>
                    <a:lstStyle/>
                    <a:p>
                      <a:pPr marL="0" marR="0" lvl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</a:rPr>
                        <a:t>Module-8</a:t>
                      </a:r>
                      <a:endParaRPr kumimoji="0" lang="en-IN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E447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lvl="0" indent="0" algn="ctr" defTabSz="6857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Templates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03565903"/>
                  </a:ext>
                </a:extLst>
              </a:tr>
              <a:tr h="258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900" b="0" u="none" strike="noStrike">
                          <a:solidFill>
                            <a:schemeClr val="tx2"/>
                          </a:solidFill>
                          <a:effectLst/>
                        </a:rPr>
                        <a:t>Module-9</a:t>
                      </a:r>
                      <a:endParaRPr lang="en-IN" sz="9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1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4471"/>
                          </a:solidFill>
                          <a:effectLst/>
                          <a:uLnTx/>
                          <a:uFillTx/>
                        </a:rPr>
                        <a:t>Workflow Debugging</a:t>
                      </a:r>
                      <a:endParaRPr lang="en-US"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61702371"/>
                  </a:ext>
                </a:extLst>
              </a:tr>
              <a:tr h="258512">
                <a:tc>
                  <a:txBody>
                    <a:bodyPr/>
                    <a:lstStyle/>
                    <a:p>
                      <a:pPr marL="0" marR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58267400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8180471-37F4-5840-9BA7-50E25E6F0D1B}"/>
              </a:ext>
            </a:extLst>
          </p:cNvPr>
          <p:cNvSpPr/>
          <p:nvPr/>
        </p:nvSpPr>
        <p:spPr>
          <a:xfrm>
            <a:off x="5720317" y="72494"/>
            <a:ext cx="2028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1E4471"/>
                </a:solidFill>
                <a:latin typeface="CiscoSansTT ExtraLight"/>
                <a:cs typeface="CiscoSansTT Thin" charset="0"/>
              </a:rPr>
              <a:t>Quick Links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2162976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40484E1-441A-CA44-852A-FCC39831C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Entry Point and Queue Configuration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9F86C-CC86-4C40-9FB1-4AF5D225B82D}"/>
              </a:ext>
            </a:extLst>
          </p:cNvPr>
          <p:cNvSpPr txBox="1"/>
          <p:nvPr/>
        </p:nvSpPr>
        <p:spPr>
          <a:xfrm>
            <a:off x="440715" y="3916535"/>
            <a:ext cx="3715577" cy="9002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Login to </a:t>
            </a:r>
            <a:r>
              <a:rPr lang="en-US" sz="1050" err="1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WebexCC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 portal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Provisioning &gt; EP/Q &gt; New Entry Point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‘Channel Type’ as Chat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In the dropdown, Select the asset created in previous step.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E6A2E-BE4A-7E47-B4D7-443CBB37BD00}"/>
              </a:ext>
            </a:extLst>
          </p:cNvPr>
          <p:cNvSpPr txBox="1"/>
          <p:nvPr/>
        </p:nvSpPr>
        <p:spPr>
          <a:xfrm>
            <a:off x="5205356" y="3916535"/>
            <a:ext cx="3715577" cy="9002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Provisioning &gt; EP/Q &gt; New Queue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‘Channel Type’ as Chat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Conversation distribution &gt; Add the team which agent is configured.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6E39F-0AA0-434E-9EED-2B4B733F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15" y="539678"/>
            <a:ext cx="3497930" cy="3486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115EB2-7964-4540-A9A7-F27B0D60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882" y="661159"/>
            <a:ext cx="2994157" cy="317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7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E4E0D-E390-1A4B-9090-049E2E19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08" y="579893"/>
            <a:ext cx="1347865" cy="1869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394FF3-2EE8-D94C-81CC-5ECFE2B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2" y="2449001"/>
            <a:ext cx="1401827" cy="516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B7335A-9D20-9147-9D4D-9F26D273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835" y="579893"/>
            <a:ext cx="5243256" cy="3141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B058C-87BA-9143-8DCF-0C741279A0AD}"/>
              </a:ext>
            </a:extLst>
          </p:cNvPr>
          <p:cNvSpPr txBox="1"/>
          <p:nvPr/>
        </p:nvSpPr>
        <p:spPr>
          <a:xfrm>
            <a:off x="2935674" y="3721210"/>
            <a:ext cx="3715577" cy="1061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Connect &gt; Tools &gt; Templates &gt; Add New Template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Channel as ‘Live Chat/in-app Messaging’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Message Type ‘Form’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Add Form fields as required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A preview of the template is available instantly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7E50E9B-B7EB-5C40-9E5B-FF51619144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Chat Template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831582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50BC1F-761A-744D-AFC9-41244BCBD41F}"/>
              </a:ext>
            </a:extLst>
          </p:cNvPr>
          <p:cNvSpPr txBox="1"/>
          <p:nvPr/>
        </p:nvSpPr>
        <p:spPr>
          <a:xfrm>
            <a:off x="5379163" y="3267986"/>
            <a:ext cx="3270724" cy="1061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Cross launch Engage from WebexCC portal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Assets &gt; Templates &gt; Channel Assets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the ‘</a:t>
            </a:r>
            <a:r>
              <a:rPr lang="en-US" sz="1050" err="1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LiveChat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’ Channel and edit your respective asset.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Websites &gt; Add Website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6973719-0531-B84C-956E-F24B8890E6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82688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Add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24EF0-FFB6-C540-8DDF-51D7E02E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80" y="691656"/>
            <a:ext cx="7358883" cy="25763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89F597-820E-B74E-9B11-A543B3CCBB2F}"/>
              </a:ext>
            </a:extLst>
          </p:cNvPr>
          <p:cNvSpPr/>
          <p:nvPr/>
        </p:nvSpPr>
        <p:spPr>
          <a:xfrm>
            <a:off x="1854686" y="1327942"/>
            <a:ext cx="855791" cy="278982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62E0B-BCD3-EA46-96AB-A592FA5CBEA5}"/>
              </a:ext>
            </a:extLst>
          </p:cNvPr>
          <p:cNvSpPr/>
          <p:nvPr/>
        </p:nvSpPr>
        <p:spPr>
          <a:xfrm>
            <a:off x="1538680" y="2067649"/>
            <a:ext cx="949026" cy="278982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8886AB-314F-1245-B28B-6C94468664E6}"/>
              </a:ext>
            </a:extLst>
          </p:cNvPr>
          <p:cNvSpPr/>
          <p:nvPr/>
        </p:nvSpPr>
        <p:spPr>
          <a:xfrm>
            <a:off x="5218121" y="2749909"/>
            <a:ext cx="1141156" cy="167474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rgbClr val="0D27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2C9224-2002-FC46-A434-8B7DBB6145A8}"/>
              </a:ext>
            </a:extLst>
          </p:cNvPr>
          <p:cNvSpPr/>
          <p:nvPr/>
        </p:nvSpPr>
        <p:spPr>
          <a:xfrm>
            <a:off x="8351394" y="2749909"/>
            <a:ext cx="449052" cy="167474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rgbClr val="0D27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41928-A5EE-C64B-8737-B5E1916CF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11" y="3680076"/>
            <a:ext cx="4710387" cy="13201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B2F8E1-16CF-D245-9AEC-218AC53EE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7" y="691656"/>
            <a:ext cx="1081924" cy="28055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25D8D4-4B51-194D-AA77-0368DDADAB65}"/>
              </a:ext>
            </a:extLst>
          </p:cNvPr>
          <p:cNvSpPr/>
          <p:nvPr/>
        </p:nvSpPr>
        <p:spPr>
          <a:xfrm>
            <a:off x="5039906" y="1647265"/>
            <a:ext cx="678514" cy="256722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457DC-08F6-2145-B55B-48C44E140904}"/>
              </a:ext>
            </a:extLst>
          </p:cNvPr>
          <p:cNvSpPr/>
          <p:nvPr/>
        </p:nvSpPr>
        <p:spPr>
          <a:xfrm>
            <a:off x="2973848" y="4157284"/>
            <a:ext cx="855791" cy="182880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rgbClr val="0D27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6721A2-D829-A449-BB3E-229A603392F0}"/>
              </a:ext>
            </a:extLst>
          </p:cNvPr>
          <p:cNvSpPr/>
          <p:nvPr/>
        </p:nvSpPr>
        <p:spPr>
          <a:xfrm>
            <a:off x="4362330" y="4340164"/>
            <a:ext cx="855791" cy="182880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rgbClr val="0D27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0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55B591-6559-E04E-86A6-0D36AF0F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1" y="469127"/>
            <a:ext cx="2478851" cy="3698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35B23-864A-6D4D-8F11-61A6EDD1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01" y="534292"/>
            <a:ext cx="1628057" cy="288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DBC6B7-0F66-5944-9437-3B8E3D7E5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391" y="3415630"/>
            <a:ext cx="1628057" cy="1369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25E04-6A0B-E240-8E57-75225D6DC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689086"/>
            <a:ext cx="1986488" cy="1882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B349D-B498-3B42-9CDA-59ED4329E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763955"/>
            <a:ext cx="4112890" cy="1744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8C6A72F2-E277-AB49-B9D5-9A21F4CACD9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42841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Chat Widget Configuration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7A0D6-CBD3-794B-82CE-5C1CA3C6DBD3}"/>
              </a:ext>
            </a:extLst>
          </p:cNvPr>
          <p:cNvSpPr txBox="1"/>
          <p:nvPr/>
        </p:nvSpPr>
        <p:spPr>
          <a:xfrm>
            <a:off x="6784419" y="116020"/>
            <a:ext cx="2359581" cy="1061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Configure General, Appearance, Widget visibility Settings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back to Live Chat asset config page and go to ‘Installation’ to download the script</a:t>
            </a:r>
          </a:p>
        </p:txBody>
      </p:sp>
    </p:spTree>
    <p:extLst>
      <p:ext uri="{BB962C8B-B14F-4D97-AF65-F5344CB8AC3E}">
        <p14:creationId xmlns:p14="http://schemas.microsoft.com/office/powerpoint/2010/main" val="1592415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CB876-6BEF-9E4B-B620-7A67F37FC748}"/>
              </a:ext>
            </a:extLst>
          </p:cNvPr>
          <p:cNvSpPr txBox="1"/>
          <p:nvPr/>
        </p:nvSpPr>
        <p:spPr>
          <a:xfrm>
            <a:off x="132510" y="363863"/>
            <a:ext cx="3617842" cy="1061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A simple static webpage can be setup using free tools like, </a:t>
            </a:r>
          </a:p>
          <a:p>
            <a:pPr marL="628650" lvl="1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  <a:hlinkClick r:id="rId2"/>
              </a:rPr>
              <a:t>https://glitch.com/</a:t>
            </a:r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628650" lvl="1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  <a:hlinkClick r:id="rId3"/>
              </a:rPr>
              <a:t>https://github.com/</a:t>
            </a:r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628650" lvl="1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  <a:hlinkClick r:id="rId4"/>
              </a:rPr>
              <a:t>https://www.netlify.com/</a:t>
            </a:r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628650" lvl="1" indent="-171450">
              <a:buFontTx/>
              <a:buChar char="-"/>
            </a:pPr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A2AB3A-CDFE-EA45-993B-DCC1DD4B77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671143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Add Chat Code to your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C4872-4ABB-E043-8CB9-83AD738CE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708" y="727726"/>
            <a:ext cx="4819011" cy="33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F21BFE2-2C09-F24B-9502-4C3DFF314F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Chat Inbound Workflow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B826C-8A0A-6C48-907E-0F397124177D}"/>
              </a:ext>
            </a:extLst>
          </p:cNvPr>
          <p:cNvSpPr txBox="1"/>
          <p:nvPr/>
        </p:nvSpPr>
        <p:spPr>
          <a:xfrm>
            <a:off x="163286" y="3824290"/>
            <a:ext cx="371557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Download the template flows from 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  <a:hlinkClick r:id="rId2"/>
              </a:rPr>
              <a:t>this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 link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Service (to which your asset is added) &gt; Create Flow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Upload the ‘</a:t>
            </a:r>
            <a:r>
              <a:rPr lang="en-US" sz="1050" err="1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LiveChat_Inbound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’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118CD-B948-264F-8E61-E86214DB6F80}"/>
              </a:ext>
            </a:extLst>
          </p:cNvPr>
          <p:cNvSpPr txBox="1"/>
          <p:nvPr/>
        </p:nvSpPr>
        <p:spPr>
          <a:xfrm>
            <a:off x="4320947" y="3916918"/>
            <a:ext cx="3715577" cy="5770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‘Incoming Message’ as trigger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Click ‘Save’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24964-7A92-C04D-9EE5-D8BD65824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5" y="699715"/>
            <a:ext cx="2748100" cy="3061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8D13B-71A9-574F-B7DE-05FD58C16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863" y="674391"/>
            <a:ext cx="4491629" cy="328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38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9814D-CB47-2D4F-9D1B-F396D550CE1D}"/>
              </a:ext>
            </a:extLst>
          </p:cNvPr>
          <p:cNvSpPr txBox="1"/>
          <p:nvPr/>
        </p:nvSpPr>
        <p:spPr>
          <a:xfrm>
            <a:off x="427939" y="3691590"/>
            <a:ext cx="8288122" cy="12772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+mn-lt"/>
              </a:rPr>
              <a:t>1. Add authorizations for each of the Engage and WebexCC nodes</a:t>
            </a:r>
          </a:p>
          <a:p>
            <a:r>
              <a:rPr lang="en-US" sz="1100">
                <a:latin typeface="+mn-lt"/>
              </a:rPr>
              <a:t>2. Sample video </a:t>
            </a:r>
            <a:r>
              <a:rPr lang="en-US" sz="1100">
                <a:latin typeface="+mn-lt"/>
                <a:hlinkClick r:id="rId2"/>
              </a:rPr>
              <a:t>here</a:t>
            </a:r>
            <a:r>
              <a:rPr lang="en-US" sz="1100">
                <a:latin typeface="+mn-lt"/>
              </a:rPr>
              <a:t> which explains how to add authorizations (do not add standard flows. Add the channel specific flows and add auth) </a:t>
            </a:r>
          </a:p>
          <a:p>
            <a:r>
              <a:rPr lang="en-US" sz="1100">
                <a:latin typeface="+mn-lt"/>
                <a:ea typeface="ＭＳ Ｐゴシック"/>
              </a:rPr>
              <a:t>3. In the ‘pre-chat form’ &amp; ‘Receive’ nodes, update the correct chat templates you configured</a:t>
            </a:r>
            <a:endParaRPr lang="en-US" sz="1100">
              <a:latin typeface="Arial"/>
              <a:ea typeface="ＭＳ Ｐゴシック"/>
              <a:cs typeface="Arial"/>
            </a:endParaRPr>
          </a:p>
          <a:p>
            <a:r>
              <a:rPr lang="en-US" sz="1100">
                <a:latin typeface="Arial"/>
                <a:ea typeface="ＭＳ Ｐゴシック"/>
                <a:cs typeface="Arial"/>
              </a:rPr>
              <a:t>4. Open &amp; Update all nodes and ensure the configs are in place as per the documentation </a:t>
            </a:r>
            <a:r>
              <a:rPr lang="en-US" sz="1100">
                <a:latin typeface="Arial"/>
                <a:ea typeface="ＭＳ Ｐゴシック"/>
                <a:cs typeface="Arial"/>
                <a:hlinkClick r:id="rId3"/>
              </a:rPr>
              <a:t>here</a:t>
            </a:r>
            <a:endParaRPr lang="en-US" sz="1100">
              <a:latin typeface="Arial"/>
              <a:ea typeface="ＭＳ Ｐゴシック"/>
              <a:cs typeface="Arial"/>
            </a:endParaRPr>
          </a:p>
          <a:p>
            <a:r>
              <a:rPr lang="en-US" sz="1100">
                <a:latin typeface="Arial"/>
                <a:ea typeface="ＭＳ Ｐゴシック"/>
                <a:cs typeface="Arial"/>
              </a:rPr>
              <a:t>5. Make sure to add your respective queue in the 'Queue Task' Node</a:t>
            </a:r>
          </a:p>
          <a:p>
            <a:endParaRPr lang="en-US" sz="1100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70EF682-A920-BD43-AD91-B397017E4B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54725" cy="72772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Add Authorizations &amp; Update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51638-14EC-9046-984B-9853B4FD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20" y="655347"/>
            <a:ext cx="8288122" cy="30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4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9814D-CB47-2D4F-9D1B-F396D550CE1D}"/>
              </a:ext>
            </a:extLst>
          </p:cNvPr>
          <p:cNvSpPr txBox="1"/>
          <p:nvPr/>
        </p:nvSpPr>
        <p:spPr>
          <a:xfrm>
            <a:off x="427939" y="4158342"/>
            <a:ext cx="8288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+mn-lt"/>
              </a:rPr>
              <a:t>Before publishing the flow, access the settings (top right) and go to Customer Variables </a:t>
            </a:r>
          </a:p>
          <a:p>
            <a:r>
              <a:rPr lang="en-US" sz="1100">
                <a:latin typeface="+mn-lt"/>
              </a:rPr>
              <a:t>Update your respective </a:t>
            </a:r>
            <a:r>
              <a:rPr lang="en-US" sz="1100" err="1">
                <a:latin typeface="+mn-lt"/>
              </a:rPr>
              <a:t>appid</a:t>
            </a:r>
            <a:r>
              <a:rPr lang="en-US" sz="1100">
                <a:latin typeface="+mn-lt"/>
              </a:rPr>
              <a:t> for the </a:t>
            </a:r>
            <a:r>
              <a:rPr lang="en-US" sz="1100" err="1">
                <a:latin typeface="+mn-lt"/>
              </a:rPr>
              <a:t>LiveChat</a:t>
            </a:r>
            <a:r>
              <a:rPr lang="en-US" sz="1100">
                <a:latin typeface="+mn-lt"/>
              </a:rPr>
              <a:t> Asset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70EF682-A920-BD43-AD91-B397017E4B68}"/>
              </a:ext>
            </a:extLst>
          </p:cNvPr>
          <p:cNvSpPr txBox="1">
            <a:spLocks/>
          </p:cNvSpPr>
          <p:nvPr/>
        </p:nvSpPr>
        <p:spPr>
          <a:xfrm>
            <a:off x="0" y="100581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Update Chat </a:t>
            </a:r>
            <a:r>
              <a:rPr lang="en-IN" b="1" err="1"/>
              <a:t>appID</a:t>
            </a:r>
            <a:endParaRPr lang="en-IN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773B99-99CD-2344-9CAB-18F6E471D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9" y="828307"/>
            <a:ext cx="7841894" cy="3065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BEE6E-DB4D-7F47-A740-37056F88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59" y="2421446"/>
            <a:ext cx="3367583" cy="16868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9D3E42-171C-3C45-BC95-1A8055B146A5}"/>
              </a:ext>
            </a:extLst>
          </p:cNvPr>
          <p:cNvSpPr/>
          <p:nvPr/>
        </p:nvSpPr>
        <p:spPr>
          <a:xfrm>
            <a:off x="2679851" y="1889600"/>
            <a:ext cx="855791" cy="182880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207E26-8900-9C4E-AA6B-86E09CCB8D9E}"/>
              </a:ext>
            </a:extLst>
          </p:cNvPr>
          <p:cNvSpPr/>
          <p:nvPr/>
        </p:nvSpPr>
        <p:spPr>
          <a:xfrm>
            <a:off x="5213676" y="3623279"/>
            <a:ext cx="855791" cy="182880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629F83-8F5C-AA46-BC41-95B0B0EE871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35642" y="2072480"/>
            <a:ext cx="1678034" cy="164223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896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C2EF8-CBFD-4649-99F5-E57D606B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452" y="562455"/>
            <a:ext cx="4630897" cy="4018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90408-E0F7-7444-8492-E471EDD8C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54" y="602784"/>
            <a:ext cx="1990408" cy="4133088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60835EF-2232-AD49-A20D-7927ADDE674D}"/>
              </a:ext>
            </a:extLst>
          </p:cNvPr>
          <p:cNvSpPr txBox="1">
            <a:spLocks/>
          </p:cNvSpPr>
          <p:nvPr/>
        </p:nvSpPr>
        <p:spPr>
          <a:xfrm>
            <a:off x="0" y="29885"/>
            <a:ext cx="5342524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Customer/Agent Experience</a:t>
            </a:r>
          </a:p>
        </p:txBody>
      </p:sp>
    </p:spTree>
    <p:extLst>
      <p:ext uri="{BB962C8B-B14F-4D97-AF65-F5344CB8AC3E}">
        <p14:creationId xmlns:p14="http://schemas.microsoft.com/office/powerpoint/2010/main" val="2331289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292" y="3056944"/>
            <a:ext cx="8302625" cy="299001"/>
          </a:xfrm>
        </p:spPr>
        <p:txBody>
          <a:bodyPr lIns="91420" tIns="45710" rIns="91420" bIns="45710" anchor="t"/>
          <a:lstStyle/>
          <a:p>
            <a:r>
              <a:rPr lang="en-US">
                <a:ea typeface="ＭＳ Ｐゴシック"/>
              </a:rPr>
              <a:t>Email Integration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Module 7</a:t>
            </a:r>
          </a:p>
        </p:txBody>
      </p:sp>
    </p:spTree>
    <p:extLst>
      <p:ext uri="{BB962C8B-B14F-4D97-AF65-F5344CB8AC3E}">
        <p14:creationId xmlns:p14="http://schemas.microsoft.com/office/powerpoint/2010/main" val="391335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292" y="3056944"/>
            <a:ext cx="8302625" cy="299001"/>
          </a:xfrm>
        </p:spPr>
        <p:txBody>
          <a:bodyPr lIns="91420" tIns="45710" rIns="91420" bIns="45710" anchor="t"/>
          <a:lstStyle/>
          <a:p>
            <a:r>
              <a:rPr lang="en-US">
                <a:ea typeface="ＭＳ Ｐゴシック"/>
              </a:rPr>
              <a:t>New Digital Channels - Interfaces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1941633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7">
            <a:extLst>
              <a:ext uri="{FF2B5EF4-FFF2-40B4-BE49-F238E27FC236}">
                <a16:creationId xmlns:a16="http://schemas.microsoft.com/office/drawing/2014/main" id="{D30A449E-CB2C-D04C-A68D-724C55E0A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8177"/>
              </p:ext>
            </p:extLst>
          </p:nvPr>
        </p:nvGraphicFramePr>
        <p:xfrm>
          <a:off x="393467" y="1751598"/>
          <a:ext cx="3524511" cy="1748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9390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1015121">
                  <a:extLst>
                    <a:ext uri="{9D8B030D-6E8A-4147-A177-3AD203B41FA5}">
                      <a16:colId xmlns:a16="http://schemas.microsoft.com/office/drawing/2014/main" val="2183432432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Pre-Req./Assumption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387904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WxCC agents are created and associated with teams</a:t>
                      </a:r>
                      <a:endParaRPr lang="en-US"/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Email account created and has ability to forward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Service is created in IMI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270792"/>
                  </a:ext>
                </a:extLst>
              </a:tr>
              <a:tr h="283816">
                <a:tc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All the standard flows are uploaded in the tenant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13689"/>
                  </a:ext>
                </a:extLst>
              </a:tr>
            </a:tbl>
          </a:graphicData>
        </a:graphic>
      </p:graphicFrame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C607B03E-0B9E-0640-AC14-98315AE7B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048437"/>
              </p:ext>
            </p:extLst>
          </p:nvPr>
        </p:nvGraphicFramePr>
        <p:xfrm>
          <a:off x="4822562" y="1754241"/>
          <a:ext cx="3524511" cy="923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2201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912310">
                  <a:extLst>
                    <a:ext uri="{9D8B030D-6E8A-4147-A177-3AD203B41FA5}">
                      <a16:colId xmlns:a16="http://schemas.microsoft.com/office/drawing/2014/main" val="2183432432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Outcome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936690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Successfully integrate Email channel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84557"/>
                  </a:ext>
                </a:extLst>
              </a:tr>
              <a:tr h="266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Initiate a Email contact and route successfully to WxCC agent</a:t>
                      </a:r>
                    </a:p>
                  </a:txBody>
                  <a:tcPr marL="9524" marR="9524" marT="9524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4" marR="9524" marT="9524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549378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617E63-31F0-474D-8D7C-8ACC47C3D96C}"/>
              </a:ext>
            </a:extLst>
          </p:cNvPr>
          <p:cNvCxnSpPr>
            <a:cxnSpLocks/>
          </p:cNvCxnSpPr>
          <p:nvPr/>
        </p:nvCxnSpPr>
        <p:spPr>
          <a:xfrm>
            <a:off x="4353800" y="1064448"/>
            <a:ext cx="0" cy="340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59398B-3700-8245-AE2F-D60690EDF6D1}"/>
              </a:ext>
            </a:extLst>
          </p:cNvPr>
          <p:cNvSpPr txBox="1"/>
          <p:nvPr/>
        </p:nvSpPr>
        <p:spPr>
          <a:xfrm>
            <a:off x="90898" y="995130"/>
            <a:ext cx="4237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iscoSansTT ExtraLight"/>
                <a:cs typeface="CiscoSansTT Thin" charset="0"/>
              </a:rPr>
              <a:t>Pre-Requisites/Assumptions</a:t>
            </a:r>
            <a:endParaRPr lang="en-US" sz="24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F8BF1-86CC-7A42-AA52-D60C4288E6DC}"/>
              </a:ext>
            </a:extLst>
          </p:cNvPr>
          <p:cNvSpPr txBox="1"/>
          <p:nvPr/>
        </p:nvSpPr>
        <p:spPr>
          <a:xfrm>
            <a:off x="5620336" y="995129"/>
            <a:ext cx="192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+mn-lt"/>
              </a:rPr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21E8C-37FA-484A-B34B-FEA9B4CE438E}"/>
              </a:ext>
            </a:extLst>
          </p:cNvPr>
          <p:cNvSpPr txBox="1"/>
          <p:nvPr/>
        </p:nvSpPr>
        <p:spPr>
          <a:xfrm>
            <a:off x="0" y="0"/>
            <a:ext cx="865739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1E4471"/>
                </a:solidFill>
                <a:latin typeface="CiscoSansTT ExtraLight"/>
                <a:ea typeface="ＭＳ Ｐゴシック"/>
              </a:rPr>
              <a:t>Objective:</a:t>
            </a:r>
            <a:r>
              <a:rPr lang="en-US" sz="2800" b="1">
                <a:solidFill>
                  <a:srgbClr val="26194B"/>
                </a:solidFill>
                <a:latin typeface="CiscoSansTT ExtraLight"/>
                <a:ea typeface="ＭＳ Ｐゴシック"/>
              </a:rPr>
              <a:t> </a:t>
            </a:r>
          </a:p>
          <a:p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You will be able configure and demo Email channel integration with new digital channels</a:t>
            </a:r>
          </a:p>
        </p:txBody>
      </p:sp>
    </p:spTree>
    <p:extLst>
      <p:ext uri="{BB962C8B-B14F-4D97-AF65-F5344CB8AC3E}">
        <p14:creationId xmlns:p14="http://schemas.microsoft.com/office/powerpoint/2010/main" val="2284377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B6DC8-B4D8-7D40-BDDD-EE38511D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2" y="754481"/>
            <a:ext cx="1166673" cy="162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9FFA1-2A0B-DA4D-89DB-CE3922E34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50" y="859645"/>
            <a:ext cx="1547627" cy="1411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462E26-AD26-AF44-8008-FC1248416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621" y="720123"/>
            <a:ext cx="3222041" cy="1845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F8F72-7EC0-AC40-A65C-6B4C3ACA3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814" y="466862"/>
            <a:ext cx="1737609" cy="2405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34E3ED-B9E5-1A4F-A214-E87EF1EC6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37" y="2846918"/>
            <a:ext cx="2636640" cy="191793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8BCDFE86-4418-5F42-AC4A-895BC73BBBC0}"/>
              </a:ext>
            </a:extLst>
          </p:cNvPr>
          <p:cNvSpPr txBox="1">
            <a:spLocks/>
          </p:cNvSpPr>
          <p:nvPr/>
        </p:nvSpPr>
        <p:spPr>
          <a:xfrm>
            <a:off x="0" y="26755"/>
            <a:ext cx="451348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Email Asset Creation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360E0-CEA0-3942-B221-83367FDA0F8A}"/>
              </a:ext>
            </a:extLst>
          </p:cNvPr>
          <p:cNvSpPr txBox="1"/>
          <p:nvPr/>
        </p:nvSpPr>
        <p:spPr>
          <a:xfrm>
            <a:off x="3298510" y="3306369"/>
            <a:ext cx="54644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Login to Connect &gt; Assets &gt; Apps &gt; Email</a:t>
            </a: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Add the Email account details, SMTP</a:t>
            </a: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Save and Test Connection. You should get a message about successful connection </a:t>
            </a:r>
          </a:p>
          <a:p>
            <a:pPr marL="171450" indent="-171450">
              <a:buFontTx/>
              <a:buChar char="-"/>
            </a:pPr>
            <a:r>
              <a:rPr lang="en-US" sz="12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‘Register to Webex CC’ – Select the service when prompted &gt; Register</a:t>
            </a:r>
          </a:p>
        </p:txBody>
      </p:sp>
    </p:spTree>
    <p:extLst>
      <p:ext uri="{BB962C8B-B14F-4D97-AF65-F5344CB8AC3E}">
        <p14:creationId xmlns:p14="http://schemas.microsoft.com/office/powerpoint/2010/main" val="3770186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AFC47B-FA67-1240-B1BB-FFE6D3738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4" y="618245"/>
            <a:ext cx="4959099" cy="19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6F5D96-44E7-2343-9318-8E1099702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" y="2708823"/>
            <a:ext cx="4810347" cy="1193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2782BC-4134-0E4F-BF3A-5EEDD367B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93" y="759426"/>
            <a:ext cx="3552986" cy="1968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D11EC5-ADF7-3E4C-BA19-B8EB7FBD7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186" y="3076924"/>
            <a:ext cx="3972102" cy="708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515FC12-E560-174C-B4CE-406AABF78C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1348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Email Asset Creation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0FCB0-77B4-BC44-9038-6DBC4C12760E}"/>
              </a:ext>
            </a:extLst>
          </p:cNvPr>
          <p:cNvSpPr txBox="1"/>
          <p:nvPr/>
        </p:nvSpPr>
        <p:spPr>
          <a:xfrm>
            <a:off x="199712" y="4189529"/>
            <a:ext cx="8744576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9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Copy the ‘Forwarding Address’ from the previous step and add it in your email account settings (in this example Gmail is used and added under Settings &gt; ‘Forwarding &amp; POP/IMAP’  section. Confirmation code will be requested in Gmail</a:t>
            </a:r>
          </a:p>
          <a:p>
            <a:pPr marL="171450" indent="-171450">
              <a:buFontTx/>
              <a:buChar char="-"/>
            </a:pPr>
            <a:r>
              <a:rPr lang="en-US" sz="9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In Connect &gt; Tools &gt; Export Logs &gt; Inbound Logs &gt; Select your respective Email Asset &gt; Incoming Email &gt; Today </a:t>
            </a:r>
          </a:p>
          <a:p>
            <a:pPr marL="171450" indent="-171450">
              <a:buFontTx/>
              <a:buChar char="-"/>
            </a:pPr>
            <a:r>
              <a:rPr lang="en-US" sz="9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In the exported logs (csv format) look for ‘Subject’ column and identify the number ( in the above example it is 79314091)</a:t>
            </a:r>
          </a:p>
          <a:p>
            <a:pPr marL="171450" indent="-171450">
              <a:buFontTx/>
              <a:buChar char="-"/>
            </a:pPr>
            <a:r>
              <a:rPr lang="en-US" sz="90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Add this number as the confirmation code in Gmail</a:t>
            </a:r>
          </a:p>
        </p:txBody>
      </p:sp>
    </p:spTree>
    <p:extLst>
      <p:ext uri="{BB962C8B-B14F-4D97-AF65-F5344CB8AC3E}">
        <p14:creationId xmlns:p14="http://schemas.microsoft.com/office/powerpoint/2010/main" val="4021983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13769D-C323-AB46-9A42-D490421A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20" y="435675"/>
            <a:ext cx="3229154" cy="3558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3FE6D-B0C7-C147-BA38-AA6B91660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359" y="435675"/>
            <a:ext cx="3294853" cy="327721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40484E1-441A-CA44-852A-FCC39831CB02}"/>
              </a:ext>
            </a:extLst>
          </p:cNvPr>
          <p:cNvSpPr txBox="1">
            <a:spLocks/>
          </p:cNvSpPr>
          <p:nvPr/>
        </p:nvSpPr>
        <p:spPr>
          <a:xfrm>
            <a:off x="0" y="71812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Entry Point and Queue Configuration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9F86C-CC86-4C40-9FB1-4AF5D225B82D}"/>
              </a:ext>
            </a:extLst>
          </p:cNvPr>
          <p:cNvSpPr txBox="1"/>
          <p:nvPr/>
        </p:nvSpPr>
        <p:spPr>
          <a:xfrm>
            <a:off x="440715" y="3916535"/>
            <a:ext cx="3715577" cy="9002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Login to </a:t>
            </a:r>
            <a:r>
              <a:rPr lang="en-US" sz="1050" err="1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WebexCC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 portal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Provisioning &gt; EP/Q &gt; New Entry Point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‘Channel Type’ as Email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In the dropdown, Select the asset created in previous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E6A2E-BE4A-7E47-B4D7-443CBB37BD00}"/>
              </a:ext>
            </a:extLst>
          </p:cNvPr>
          <p:cNvSpPr txBox="1"/>
          <p:nvPr/>
        </p:nvSpPr>
        <p:spPr>
          <a:xfrm>
            <a:off x="5205356" y="3916535"/>
            <a:ext cx="3715577" cy="9002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Provisioning &gt; EP/Q &gt; New Queue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‘Channel Type’ as Email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Conversation distribution &gt; Add the team which agent is configured</a:t>
            </a:r>
          </a:p>
        </p:txBody>
      </p:sp>
    </p:spTree>
    <p:extLst>
      <p:ext uri="{BB962C8B-B14F-4D97-AF65-F5344CB8AC3E}">
        <p14:creationId xmlns:p14="http://schemas.microsoft.com/office/powerpoint/2010/main" val="491531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F21BFE2-2C09-F24B-9502-4C3DFF314F59}"/>
              </a:ext>
            </a:extLst>
          </p:cNvPr>
          <p:cNvSpPr txBox="1">
            <a:spLocks/>
          </p:cNvSpPr>
          <p:nvPr/>
        </p:nvSpPr>
        <p:spPr>
          <a:xfrm>
            <a:off x="0" y="117635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Email Inbound Workflow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B826C-8A0A-6C48-907E-0F397124177D}"/>
              </a:ext>
            </a:extLst>
          </p:cNvPr>
          <p:cNvSpPr txBox="1"/>
          <p:nvPr/>
        </p:nvSpPr>
        <p:spPr>
          <a:xfrm>
            <a:off x="163286" y="3824290"/>
            <a:ext cx="371557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Download the template flows from 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  <a:hlinkClick r:id="rId2"/>
              </a:rPr>
              <a:t>this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 link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Service (to which your asset is added) &gt; Create Flow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Upload the ‘</a:t>
            </a:r>
            <a:r>
              <a:rPr lang="en-US" sz="1050" err="1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Email_Inbound</a:t>
            </a: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’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118CD-B948-264F-8E61-E86214DB6F80}"/>
              </a:ext>
            </a:extLst>
          </p:cNvPr>
          <p:cNvSpPr txBox="1"/>
          <p:nvPr/>
        </p:nvSpPr>
        <p:spPr>
          <a:xfrm>
            <a:off x="4320947" y="3824290"/>
            <a:ext cx="3715577" cy="5770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‘Incoming Message’ as trigger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Click ‘Save’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B2C67-3333-4343-91E0-62DBB00B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5" y="734284"/>
            <a:ext cx="2745481" cy="29298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EECE6-69E9-E046-B6EE-FE334E5E5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01" y="637474"/>
            <a:ext cx="4265632" cy="31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59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6C99C1-8BCE-1A4B-9BC0-583C80F6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33" y="685394"/>
            <a:ext cx="6320333" cy="3517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09814D-CB47-2D4F-9D1B-F396D550CE1D}"/>
              </a:ext>
            </a:extLst>
          </p:cNvPr>
          <p:cNvSpPr txBox="1"/>
          <p:nvPr/>
        </p:nvSpPr>
        <p:spPr>
          <a:xfrm>
            <a:off x="427938" y="4202612"/>
            <a:ext cx="8288122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+mn-lt"/>
                <a:ea typeface="ＭＳ Ｐゴシック"/>
              </a:rPr>
              <a:t>- Add authorizations for each of the </a:t>
            </a:r>
            <a:r>
              <a:rPr lang="en-US" sz="1100" err="1">
                <a:latin typeface="+mn-lt"/>
                <a:ea typeface="ＭＳ Ｐゴシック"/>
              </a:rPr>
              <a:t>Enage</a:t>
            </a:r>
            <a:r>
              <a:rPr lang="en-US" sz="1100">
                <a:latin typeface="+mn-lt"/>
                <a:ea typeface="ＭＳ Ｐゴシック"/>
              </a:rPr>
              <a:t> and WebexCC nodes</a:t>
            </a:r>
            <a:endParaRPr lang="en-US" sz="1100">
              <a:latin typeface="+mn-lt"/>
            </a:endParaRPr>
          </a:p>
          <a:p>
            <a:r>
              <a:rPr lang="en-US" sz="1100">
                <a:latin typeface="+mn-lt"/>
                <a:ea typeface="ＭＳ Ｐゴシック"/>
              </a:rPr>
              <a:t>- Sample video </a:t>
            </a:r>
            <a:r>
              <a:rPr lang="en-US" sz="1100">
                <a:latin typeface="+mn-lt"/>
                <a:ea typeface="ＭＳ Ｐゴシック"/>
                <a:hlinkClick r:id="rId3"/>
              </a:rPr>
              <a:t>here</a:t>
            </a:r>
            <a:r>
              <a:rPr lang="en-US" sz="1100">
                <a:latin typeface="+mn-lt"/>
                <a:ea typeface="ＭＳ Ｐゴシック"/>
              </a:rPr>
              <a:t> which explains how to add authorizations. (do not add standard flows. Add the channel specific flows and add auth) </a:t>
            </a:r>
            <a:endParaRPr lang="en-US" sz="1100">
              <a:latin typeface="+mn-lt"/>
            </a:endParaRPr>
          </a:p>
          <a:p>
            <a:r>
              <a:rPr lang="en-US" sz="1100">
                <a:latin typeface="+mn-lt"/>
                <a:ea typeface="ＭＳ Ｐゴシック"/>
              </a:rPr>
              <a:t>- Open &amp; Update all nodes and ensure the configs are in place as per the documentation </a:t>
            </a:r>
            <a:r>
              <a:rPr lang="en-US" sz="1100">
                <a:latin typeface="+mn-lt"/>
                <a:ea typeface="ＭＳ Ｐゴシック"/>
                <a:hlinkClick r:id="rId4"/>
              </a:rPr>
              <a:t>here</a:t>
            </a:r>
            <a:endParaRPr lang="en-US" sz="1100">
              <a:latin typeface="+mn-lt"/>
              <a:ea typeface="ＭＳ Ｐゴシック"/>
            </a:endParaRPr>
          </a:p>
          <a:p>
            <a:r>
              <a:rPr lang="en-US" sz="1100">
                <a:latin typeface="+mn-lt"/>
                <a:ea typeface="ＭＳ Ｐゴシック"/>
              </a:rPr>
              <a:t>- Make sure to add your respective queue in the 'Queue Task' Node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70EF682-A920-BD43-AD91-B397017E4B68}"/>
              </a:ext>
            </a:extLst>
          </p:cNvPr>
          <p:cNvSpPr txBox="1">
            <a:spLocks/>
          </p:cNvSpPr>
          <p:nvPr/>
        </p:nvSpPr>
        <p:spPr>
          <a:xfrm>
            <a:off x="0" y="85415"/>
            <a:ext cx="6054725" cy="72772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Add Authorizations &amp; Update Queue</a:t>
            </a:r>
          </a:p>
        </p:txBody>
      </p:sp>
    </p:spTree>
    <p:extLst>
      <p:ext uri="{BB962C8B-B14F-4D97-AF65-F5344CB8AC3E}">
        <p14:creationId xmlns:p14="http://schemas.microsoft.com/office/powerpoint/2010/main" val="1503545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292" y="3056944"/>
            <a:ext cx="8302625" cy="299001"/>
          </a:xfrm>
        </p:spPr>
        <p:txBody>
          <a:bodyPr lIns="91420" tIns="45710" rIns="91420" bIns="45710" anchor="t"/>
          <a:lstStyle/>
          <a:p>
            <a:r>
              <a:rPr lang="en-US">
                <a:ea typeface="ＭＳ Ｐゴシック"/>
              </a:rPr>
              <a:t>Configuring Templates (pre-defined responses)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Module 8</a:t>
            </a:r>
          </a:p>
        </p:txBody>
      </p:sp>
    </p:spTree>
    <p:extLst>
      <p:ext uri="{BB962C8B-B14F-4D97-AF65-F5344CB8AC3E}">
        <p14:creationId xmlns:p14="http://schemas.microsoft.com/office/powerpoint/2010/main" val="4266041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7">
            <a:extLst>
              <a:ext uri="{FF2B5EF4-FFF2-40B4-BE49-F238E27FC236}">
                <a16:creationId xmlns:a16="http://schemas.microsoft.com/office/drawing/2014/main" id="{D30A449E-CB2C-D04C-A68D-724C55E0A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705463"/>
              </p:ext>
            </p:extLst>
          </p:nvPr>
        </p:nvGraphicFramePr>
        <p:xfrm>
          <a:off x="1064857" y="1750715"/>
          <a:ext cx="2509390" cy="65699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09390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</a:tblGrid>
              <a:tr h="2664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Pre-</a:t>
                      </a:r>
                      <a:r>
                        <a:rPr lang="en-IN" sz="1100" u="none" strike="noStrike" err="1">
                          <a:effectLst/>
                        </a:rPr>
                        <a:t>Req</a:t>
                      </a:r>
                      <a:r>
                        <a:rPr lang="en-IN" sz="1100" u="none" strike="noStrike">
                          <a:effectLst/>
                        </a:rPr>
                        <a:t>/Assumption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338387904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 err="1">
                          <a:effectLst/>
                        </a:rPr>
                        <a:t>WxCC</a:t>
                      </a:r>
                      <a:r>
                        <a:rPr lang="en-IN" sz="1100" u="none" strike="noStrike">
                          <a:effectLst/>
                        </a:rPr>
                        <a:t> agents are able to accept contacts successfully</a:t>
                      </a:r>
                      <a:endParaRPr lang="en-US"/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C607B03E-0B9E-0640-AC14-98315AE7B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135661"/>
              </p:ext>
            </p:extLst>
          </p:nvPr>
        </p:nvGraphicFramePr>
        <p:xfrm>
          <a:off x="5074831" y="1750715"/>
          <a:ext cx="2612201" cy="656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2201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</a:tblGrid>
              <a:tr h="2664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Outcome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936690"/>
                  </a:ext>
                </a:extLst>
              </a:tr>
              <a:tr h="266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Successfully create templates and use them in agent desktop.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84557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617E63-31F0-474D-8D7C-8ACC47C3D96C}"/>
              </a:ext>
            </a:extLst>
          </p:cNvPr>
          <p:cNvCxnSpPr>
            <a:cxnSpLocks/>
          </p:cNvCxnSpPr>
          <p:nvPr/>
        </p:nvCxnSpPr>
        <p:spPr>
          <a:xfrm flipH="1">
            <a:off x="4320912" y="1326136"/>
            <a:ext cx="7254" cy="3285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59398B-3700-8245-AE2F-D60690EDF6D1}"/>
              </a:ext>
            </a:extLst>
          </p:cNvPr>
          <p:cNvSpPr txBox="1"/>
          <p:nvPr/>
        </p:nvSpPr>
        <p:spPr>
          <a:xfrm>
            <a:off x="1218161" y="1006393"/>
            <a:ext cx="250939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iscoSansTT ExtraLight"/>
                <a:ea typeface="ＭＳ Ｐゴシック"/>
                <a:cs typeface="CiscoSansTT Thin" charset="0"/>
              </a:rPr>
              <a:t>Pre-Requisites</a:t>
            </a:r>
            <a:endParaRPr lang="en-US" sz="2400">
              <a:solidFill>
                <a:srgbClr val="FF0000"/>
              </a:solidFill>
              <a:latin typeface="+mn-lt"/>
              <a:ea typeface="ＭＳ Ｐゴシック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F8BF1-86CC-7A42-AA52-D60C4288E6DC}"/>
              </a:ext>
            </a:extLst>
          </p:cNvPr>
          <p:cNvSpPr txBox="1"/>
          <p:nvPr/>
        </p:nvSpPr>
        <p:spPr>
          <a:xfrm>
            <a:off x="5416450" y="1006394"/>
            <a:ext cx="192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+mn-lt"/>
              </a:rPr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21E8C-37FA-484A-B34B-FEA9B4CE438E}"/>
              </a:ext>
            </a:extLst>
          </p:cNvPr>
          <p:cNvSpPr txBox="1"/>
          <p:nvPr/>
        </p:nvSpPr>
        <p:spPr>
          <a:xfrm>
            <a:off x="0" y="15853"/>
            <a:ext cx="865739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1E4471"/>
                </a:solidFill>
                <a:latin typeface="CiscoSansTT ExtraLight"/>
                <a:ea typeface="ＭＳ Ｐゴシック"/>
              </a:rPr>
              <a:t>Objective</a:t>
            </a:r>
            <a:endParaRPr lang="en-US" sz="2800"/>
          </a:p>
          <a:p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You will be able configure pre-defined templates for the digital channels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88450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A5F7F-41D5-0E45-B576-EFCE46D39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2" y="636105"/>
            <a:ext cx="2144743" cy="3561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0AE39-B9BB-D446-B098-BDA25FDD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431" y="636105"/>
            <a:ext cx="2906699" cy="1937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6DB58-64AF-D84C-8591-E4558D272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431" y="2706922"/>
            <a:ext cx="5494351" cy="1626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0BC1F-761A-744D-AFC9-41244BCBD41F}"/>
              </a:ext>
            </a:extLst>
          </p:cNvPr>
          <p:cNvSpPr txBox="1"/>
          <p:nvPr/>
        </p:nvSpPr>
        <p:spPr>
          <a:xfrm>
            <a:off x="5521796" y="936028"/>
            <a:ext cx="3270724" cy="9002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Cross launch Engage from WebexCC portal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Go to Assets &gt; Templates &gt; Add a Template Group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Select the newly created template group and ‘Add Template’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6973719-0531-B84C-956E-F24B8890E6FC}"/>
              </a:ext>
            </a:extLst>
          </p:cNvPr>
          <p:cNvSpPr txBox="1">
            <a:spLocks/>
          </p:cNvSpPr>
          <p:nvPr/>
        </p:nvSpPr>
        <p:spPr>
          <a:xfrm>
            <a:off x="0" y="75284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Add Template Group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41BFE-FDD1-DF46-A195-647FD96FF717}"/>
              </a:ext>
            </a:extLst>
          </p:cNvPr>
          <p:cNvSpPr/>
          <p:nvPr/>
        </p:nvSpPr>
        <p:spPr>
          <a:xfrm>
            <a:off x="161022" y="3834437"/>
            <a:ext cx="855791" cy="182880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8A2963-39F2-A94F-95EF-C1FBDA7AF117}"/>
              </a:ext>
            </a:extLst>
          </p:cNvPr>
          <p:cNvSpPr/>
          <p:nvPr/>
        </p:nvSpPr>
        <p:spPr>
          <a:xfrm>
            <a:off x="2810131" y="1573444"/>
            <a:ext cx="855791" cy="182880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2A8A78-906E-F447-8C7F-8F6E2B1697D1}"/>
              </a:ext>
            </a:extLst>
          </p:cNvPr>
          <p:cNvSpPr/>
          <p:nvPr/>
        </p:nvSpPr>
        <p:spPr>
          <a:xfrm>
            <a:off x="2460431" y="2088718"/>
            <a:ext cx="855791" cy="182880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472441-6C12-604B-A3A0-68D8A5458C80}"/>
              </a:ext>
            </a:extLst>
          </p:cNvPr>
          <p:cNvSpPr/>
          <p:nvPr/>
        </p:nvSpPr>
        <p:spPr>
          <a:xfrm>
            <a:off x="4691270" y="1757465"/>
            <a:ext cx="230588" cy="157618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957AF8-CECA-6A4D-9A94-3648374CE975}"/>
              </a:ext>
            </a:extLst>
          </p:cNvPr>
          <p:cNvSpPr/>
          <p:nvPr/>
        </p:nvSpPr>
        <p:spPr>
          <a:xfrm>
            <a:off x="7119153" y="3220689"/>
            <a:ext cx="855791" cy="182880"/>
          </a:xfrm>
          <a:prstGeom prst="rect">
            <a:avLst/>
          </a:prstGeom>
          <a:solidFill>
            <a:srgbClr val="FFFF00">
              <a:alpha val="5928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88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50BC1F-761A-744D-AFC9-41244BCBD41F}"/>
              </a:ext>
            </a:extLst>
          </p:cNvPr>
          <p:cNvSpPr txBox="1"/>
          <p:nvPr/>
        </p:nvSpPr>
        <p:spPr>
          <a:xfrm>
            <a:off x="5606656" y="1509921"/>
            <a:ext cx="3270724" cy="1061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050">
              <a:solidFill>
                <a:srgbClr val="1E4471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You can create a common template applicable for all channels (or)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You can create channel specific templates </a:t>
            </a:r>
          </a:p>
          <a:p>
            <a:pPr marL="171450" indent="-171450">
              <a:buFontTx/>
              <a:buChar char="-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In the Template text, type ‘@@’ to get a list of available variable for use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6973719-0531-B84C-956E-F24B8890E6FC}"/>
              </a:ext>
            </a:extLst>
          </p:cNvPr>
          <p:cNvSpPr txBox="1">
            <a:spLocks/>
          </p:cNvSpPr>
          <p:nvPr/>
        </p:nvSpPr>
        <p:spPr>
          <a:xfrm>
            <a:off x="0" y="82821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Add Templates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51D86-8115-C045-A3E6-4C8EF1FC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0" y="805727"/>
            <a:ext cx="5102474" cy="4044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7F7123-8066-894B-A1AA-41278118E0E8}"/>
              </a:ext>
            </a:extLst>
          </p:cNvPr>
          <p:cNvSpPr/>
          <p:nvPr/>
        </p:nvSpPr>
        <p:spPr>
          <a:xfrm>
            <a:off x="1903682" y="1652957"/>
            <a:ext cx="3465412" cy="15994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1848EB-3210-7546-8332-66D4D95CFBCA}"/>
              </a:ext>
            </a:extLst>
          </p:cNvPr>
          <p:cNvSpPr/>
          <p:nvPr/>
        </p:nvSpPr>
        <p:spPr>
          <a:xfrm>
            <a:off x="2070660" y="3239997"/>
            <a:ext cx="998543" cy="15994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D12819-A6BD-BF4A-A5C9-6630FAC8A13C}"/>
              </a:ext>
            </a:extLst>
          </p:cNvPr>
          <p:cNvSpPr/>
          <p:nvPr/>
        </p:nvSpPr>
        <p:spPr>
          <a:xfrm>
            <a:off x="1794234" y="1949395"/>
            <a:ext cx="922072" cy="27432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665378-BFF8-0644-963A-D75805D1DA8E}"/>
              </a:ext>
            </a:extLst>
          </p:cNvPr>
          <p:cNvSpPr/>
          <p:nvPr/>
        </p:nvSpPr>
        <p:spPr>
          <a:xfrm>
            <a:off x="1714140" y="4416219"/>
            <a:ext cx="855791" cy="18288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3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F8BF1-86CC-7A42-AA52-D60C4288E6DC}"/>
              </a:ext>
            </a:extLst>
          </p:cNvPr>
          <p:cNvSpPr txBox="1"/>
          <p:nvPr/>
        </p:nvSpPr>
        <p:spPr>
          <a:xfrm>
            <a:off x="393467" y="1737932"/>
            <a:ext cx="19289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ＭＳ Ｐゴシック"/>
              </a:rPr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21E8C-37FA-484A-B34B-FEA9B4CE438E}"/>
              </a:ext>
            </a:extLst>
          </p:cNvPr>
          <p:cNvSpPr txBox="1"/>
          <p:nvPr/>
        </p:nvSpPr>
        <p:spPr>
          <a:xfrm>
            <a:off x="393467" y="438233"/>
            <a:ext cx="853400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1E4471"/>
                </a:solidFill>
                <a:latin typeface="+mj-lt"/>
                <a:ea typeface="ＭＳ Ｐゴシック"/>
              </a:rPr>
              <a:t>Objective</a:t>
            </a:r>
          </a:p>
          <a:p>
            <a:r>
              <a:rPr lang="en-US">
                <a:solidFill>
                  <a:srgbClr val="1E4471"/>
                </a:solidFill>
                <a:latin typeface="+mj-lt"/>
                <a:ea typeface="ＭＳ Ｐゴシック"/>
              </a:rPr>
              <a:t>Understand the architectural overview of WxCC integration with the new digital</a:t>
            </a:r>
          </a:p>
          <a:p>
            <a:r>
              <a:rPr lang="en-US">
                <a:solidFill>
                  <a:srgbClr val="1E4471"/>
                </a:solidFill>
                <a:latin typeface="+mj-lt"/>
                <a:ea typeface="ＭＳ Ｐゴシック"/>
              </a:rPr>
              <a:t>channels (IMI) and commonly used IMI terminologies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D2D98E-E736-1147-A613-1DDF84D9908D}"/>
              </a:ext>
            </a:extLst>
          </p:cNvPr>
          <p:cNvSpPr/>
          <p:nvPr/>
        </p:nvSpPr>
        <p:spPr>
          <a:xfrm>
            <a:off x="393467" y="2110085"/>
            <a:ext cx="4572000" cy="923330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US">
                <a:latin typeface="+mj-lt"/>
                <a:ea typeface="ＭＳ Ｐゴシック"/>
              </a:rPr>
              <a:t>Understand IMI interfaces, basic</a:t>
            </a:r>
            <a:endParaRPr lang="en-US"/>
          </a:p>
          <a:p>
            <a:r>
              <a:rPr lang="en-US">
                <a:latin typeface="+mj-lt"/>
                <a:ea typeface="ＭＳ Ｐゴシック"/>
              </a:rPr>
              <a:t>Knowledge of the integration</a:t>
            </a:r>
            <a:endParaRPr lang="en-US"/>
          </a:p>
          <a:p>
            <a:r>
              <a:rPr lang="en-US">
                <a:latin typeface="+mj-lt"/>
              </a:rPr>
              <a:t>Access to resources for deep dive</a:t>
            </a:r>
          </a:p>
        </p:txBody>
      </p:sp>
    </p:spTree>
    <p:extLst>
      <p:ext uri="{BB962C8B-B14F-4D97-AF65-F5344CB8AC3E}">
        <p14:creationId xmlns:p14="http://schemas.microsoft.com/office/powerpoint/2010/main" val="42142793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BA3752-2395-7747-A760-4251FDA9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659"/>
            <a:ext cx="6074813" cy="393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B2C5EA-B943-1142-AF90-DBB7295B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45" y="1614115"/>
            <a:ext cx="3019646" cy="337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75ED44BA-647C-8F45-BBE8-D2E5A6398A2B}"/>
              </a:ext>
            </a:extLst>
          </p:cNvPr>
          <p:cNvSpPr txBox="1">
            <a:spLocks/>
          </p:cNvSpPr>
          <p:nvPr/>
        </p:nvSpPr>
        <p:spPr>
          <a:xfrm>
            <a:off x="0" y="49299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Desktop Experience</a:t>
            </a:r>
          </a:p>
        </p:txBody>
      </p:sp>
    </p:spTree>
    <p:extLst>
      <p:ext uri="{BB962C8B-B14F-4D97-AF65-F5344CB8AC3E}">
        <p14:creationId xmlns:p14="http://schemas.microsoft.com/office/powerpoint/2010/main" val="4134568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292" y="3056944"/>
            <a:ext cx="8302625" cy="299001"/>
          </a:xfrm>
        </p:spPr>
        <p:txBody>
          <a:bodyPr lIns="91420" tIns="45710" rIns="91420" bIns="45710" anchor="t"/>
          <a:lstStyle/>
          <a:p>
            <a:r>
              <a:rPr lang="en-US">
                <a:ea typeface="ＭＳ Ｐゴシック"/>
              </a:rPr>
              <a:t>Workflow Debugging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Module 9</a:t>
            </a:r>
          </a:p>
        </p:txBody>
      </p:sp>
    </p:spTree>
    <p:extLst>
      <p:ext uri="{BB962C8B-B14F-4D97-AF65-F5344CB8AC3E}">
        <p14:creationId xmlns:p14="http://schemas.microsoft.com/office/powerpoint/2010/main" val="1318750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9E9E4-C482-F84D-847E-42EBFC0B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8" y="595672"/>
            <a:ext cx="8090262" cy="3712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69C25-1AE7-EF43-B799-CE85E05D6080}"/>
              </a:ext>
            </a:extLst>
          </p:cNvPr>
          <p:cNvSpPr/>
          <p:nvPr/>
        </p:nvSpPr>
        <p:spPr>
          <a:xfrm>
            <a:off x="7914915" y="1298551"/>
            <a:ext cx="558525" cy="199324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352CEF-543E-C548-A6AB-115756653651}"/>
              </a:ext>
            </a:extLst>
          </p:cNvPr>
          <p:cNvSpPr/>
          <p:nvPr/>
        </p:nvSpPr>
        <p:spPr>
          <a:xfrm>
            <a:off x="6826072" y="2451900"/>
            <a:ext cx="855791" cy="18288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FE6B51-17DE-7542-9282-929961D1F36C}"/>
              </a:ext>
            </a:extLst>
          </p:cNvPr>
          <p:cNvSpPr/>
          <p:nvPr/>
        </p:nvSpPr>
        <p:spPr>
          <a:xfrm>
            <a:off x="7681863" y="3806618"/>
            <a:ext cx="521611" cy="373495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5F545-83FB-AA41-B68A-0E3E4059F0E3}"/>
              </a:ext>
            </a:extLst>
          </p:cNvPr>
          <p:cNvSpPr/>
          <p:nvPr/>
        </p:nvSpPr>
        <p:spPr>
          <a:xfrm>
            <a:off x="2211976" y="3810485"/>
            <a:ext cx="1898469" cy="369628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rgbClr val="2619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5FA6FB-DC12-A044-8B14-7FA5BB2FE144}"/>
              </a:ext>
            </a:extLst>
          </p:cNvPr>
          <p:cNvSpPr/>
          <p:nvPr/>
        </p:nvSpPr>
        <p:spPr>
          <a:xfrm>
            <a:off x="359957" y="2688264"/>
            <a:ext cx="1852019" cy="18288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rgbClr val="2619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C6B1B-7D5B-C74E-AE8E-3CA5CF058445}"/>
              </a:ext>
            </a:extLst>
          </p:cNvPr>
          <p:cNvSpPr txBox="1"/>
          <p:nvPr/>
        </p:nvSpPr>
        <p:spPr>
          <a:xfrm>
            <a:off x="200298" y="4427293"/>
            <a:ext cx="8273142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alibri"/>
                <a:ea typeface="ＭＳ Ｐゴシック"/>
                <a:cs typeface="Calibri"/>
              </a:rPr>
              <a:t>Access the Flow &gt; Click on the ‘Debug’ option &gt; ‘Decrypt Logs &gt; Select the appropriate ‘Transaction ID’ to open the logs</a:t>
            </a:r>
            <a:endParaRPr lang="en-US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You can look at the last Node status to identify the outcome of a particular transaction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8C704F9-692E-5341-ADD3-C885D78715CE}"/>
              </a:ext>
            </a:extLst>
          </p:cNvPr>
          <p:cNvSpPr txBox="1">
            <a:spLocks/>
          </p:cNvSpPr>
          <p:nvPr/>
        </p:nvSpPr>
        <p:spPr>
          <a:xfrm>
            <a:off x="0" y="78482"/>
            <a:ext cx="6054725" cy="727726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Accessing the Debug Menu</a:t>
            </a:r>
          </a:p>
        </p:txBody>
      </p:sp>
    </p:spTree>
    <p:extLst>
      <p:ext uri="{BB962C8B-B14F-4D97-AF65-F5344CB8AC3E}">
        <p14:creationId xmlns:p14="http://schemas.microsoft.com/office/powerpoint/2010/main" val="573779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BF3CB-DC8A-E64D-B5E4-0DA85839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35" y="882177"/>
            <a:ext cx="7622613" cy="3540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34158C-6E75-C242-A208-4B6E1338AEBF}"/>
              </a:ext>
            </a:extLst>
          </p:cNvPr>
          <p:cNvSpPr txBox="1">
            <a:spLocks/>
          </p:cNvSpPr>
          <p:nvPr/>
        </p:nvSpPr>
        <p:spPr>
          <a:xfrm>
            <a:off x="0" y="154451"/>
            <a:ext cx="6054725" cy="72772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Select a Timeframe</a:t>
            </a:r>
          </a:p>
        </p:txBody>
      </p:sp>
    </p:spTree>
    <p:extLst>
      <p:ext uri="{BB962C8B-B14F-4D97-AF65-F5344CB8AC3E}">
        <p14:creationId xmlns:p14="http://schemas.microsoft.com/office/powerpoint/2010/main" val="2471583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950A1A-EED5-234F-9535-7C698481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842268"/>
            <a:ext cx="7053943" cy="2454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6B73F7-8C9B-8E4F-BFD9-68483E675E7C}"/>
              </a:ext>
            </a:extLst>
          </p:cNvPr>
          <p:cNvSpPr txBox="1"/>
          <p:nvPr/>
        </p:nvSpPr>
        <p:spPr>
          <a:xfrm>
            <a:off x="992777" y="3724151"/>
            <a:ext cx="8273142" cy="5770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iscoSansTT ExtraLight"/>
                <a:ea typeface="ＭＳ Ｐゴシック"/>
                <a:cs typeface="Calibri"/>
              </a:rPr>
              <a:t>Look for the node with an ‘error’ outcome and click on that node to get additional details of the error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iscoSansTT ExtraLight"/>
                <a:ea typeface="ＭＳ Ｐゴシック"/>
                <a:cs typeface="Calibri"/>
              </a:rPr>
              <a:t>Each node will have the API request/response details for further debugging </a:t>
            </a:r>
            <a:endParaRPr lang="en-US" sz="1050">
              <a:solidFill>
                <a:srgbClr val="1E4471"/>
              </a:solidFill>
              <a:latin typeface="CiscoSansTT ExtraLight"/>
              <a:ea typeface="ＭＳ Ｐゴシック"/>
              <a:cs typeface="Calibri" panose="020F0502020204030204" pitchFamily="34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iscoSansTT ExtraLight"/>
                <a:ea typeface="ＭＳ Ｐゴシック"/>
                <a:cs typeface="Calibri"/>
              </a:rPr>
              <a:t>On Click of a node (for example ‘Create Task’), the respective node will be highlighted in the flow canvas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F3287D1-1B9F-B046-97F9-A8780E00D65F}"/>
              </a:ext>
            </a:extLst>
          </p:cNvPr>
          <p:cNvSpPr txBox="1">
            <a:spLocks/>
          </p:cNvSpPr>
          <p:nvPr/>
        </p:nvSpPr>
        <p:spPr>
          <a:xfrm>
            <a:off x="0" y="92324"/>
            <a:ext cx="6054725" cy="72772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Drilldown of Transaction 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B5092F-BA00-B044-B2B2-DA0D6790B6F5}"/>
              </a:ext>
            </a:extLst>
          </p:cNvPr>
          <p:cNvSpPr/>
          <p:nvPr/>
        </p:nvSpPr>
        <p:spPr>
          <a:xfrm>
            <a:off x="3065417" y="1269779"/>
            <a:ext cx="870858" cy="2004644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41D48-B533-0E4E-A935-88A250446B74}"/>
              </a:ext>
            </a:extLst>
          </p:cNvPr>
          <p:cNvSpPr/>
          <p:nvPr/>
        </p:nvSpPr>
        <p:spPr>
          <a:xfrm>
            <a:off x="5129348" y="1269778"/>
            <a:ext cx="2969623" cy="593856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02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67762-E82D-C544-B175-1462A66D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8" y="834390"/>
            <a:ext cx="2484956" cy="2849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969B7A-A382-AB41-8FD1-B0796DDCB3B9}"/>
              </a:ext>
            </a:extLst>
          </p:cNvPr>
          <p:cNvSpPr txBox="1">
            <a:spLocks/>
          </p:cNvSpPr>
          <p:nvPr/>
        </p:nvSpPr>
        <p:spPr>
          <a:xfrm>
            <a:off x="-1236" y="115328"/>
            <a:ext cx="4110232" cy="421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/>
              <a:t>Share/Export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C4273-47F9-7B46-BEAD-1B96F56C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126" y="834390"/>
            <a:ext cx="5149691" cy="2908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B29D48-33BD-A747-BD8D-D5CF64878FFB}"/>
              </a:ext>
            </a:extLst>
          </p:cNvPr>
          <p:cNvSpPr/>
          <p:nvPr/>
        </p:nvSpPr>
        <p:spPr>
          <a:xfrm>
            <a:off x="2614886" y="1696617"/>
            <a:ext cx="517837" cy="23034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1B3C37-75E2-834B-ACF4-6EE38829D7ED}"/>
              </a:ext>
            </a:extLst>
          </p:cNvPr>
          <p:cNvSpPr/>
          <p:nvPr/>
        </p:nvSpPr>
        <p:spPr>
          <a:xfrm>
            <a:off x="3645991" y="2643488"/>
            <a:ext cx="926010" cy="256465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BB2DD-73E8-774C-B8BF-2EB9F8367803}"/>
              </a:ext>
            </a:extLst>
          </p:cNvPr>
          <p:cNvSpPr/>
          <p:nvPr/>
        </p:nvSpPr>
        <p:spPr>
          <a:xfrm>
            <a:off x="7532915" y="3226963"/>
            <a:ext cx="670560" cy="195506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52C76-AF84-F440-B0C2-87FEE8C19AC8}"/>
              </a:ext>
            </a:extLst>
          </p:cNvPr>
          <p:cNvSpPr txBox="1"/>
          <p:nvPr/>
        </p:nvSpPr>
        <p:spPr>
          <a:xfrm>
            <a:off x="269083" y="3981720"/>
            <a:ext cx="8780003" cy="5770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iscoSansTT ExtraLight"/>
                <a:ea typeface="ＭＳ Ｐゴシック"/>
                <a:cs typeface="Calibri"/>
              </a:rPr>
              <a:t>Read Only access to any flow can be shared with support teams if required </a:t>
            </a:r>
            <a:endParaRPr lang="en-US">
              <a:latin typeface="CiscoSansTT ExtraLight"/>
            </a:endParaRPr>
          </a:p>
          <a:p>
            <a:pPr marL="171450" indent="-171450">
              <a:buFont typeface="Arial"/>
              <a:buChar char="•"/>
            </a:pPr>
            <a:r>
              <a:rPr lang="en-US" sz="1050">
                <a:solidFill>
                  <a:srgbClr val="1E4471"/>
                </a:solidFill>
                <a:latin typeface="CiscoSansTT ExtraLight"/>
                <a:ea typeface="ＭＳ Ｐゴシック"/>
                <a:cs typeface="Calibri"/>
              </a:rPr>
              <a:t>Also, the flows can be exported from a tenant and used in a different tenant to replicate any problem (respective authorizations, asset IDs to be updated) </a:t>
            </a:r>
            <a:endParaRPr lang="en-US" sz="1050">
              <a:solidFill>
                <a:srgbClr val="1E4471"/>
              </a:solidFill>
              <a:latin typeface="CiscoSansTT ExtraLight"/>
              <a:ea typeface="ＭＳ Ｐゴシック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659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17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6F6035E-2221-1544-B4B2-F38CCB863C27}"/>
              </a:ext>
            </a:extLst>
          </p:cNvPr>
          <p:cNvSpPr/>
          <p:nvPr/>
        </p:nvSpPr>
        <p:spPr>
          <a:xfrm>
            <a:off x="2409774" y="1297063"/>
            <a:ext cx="1231207" cy="226715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647" y="25416"/>
            <a:ext cx="6395187" cy="727726"/>
          </a:xfrm>
        </p:spPr>
        <p:txBody>
          <a:bodyPr/>
          <a:lstStyle/>
          <a:p>
            <a:r>
              <a:rPr lang="en-US" b="1"/>
              <a:t>WebexCC – IMI Interfaces Overview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98B380-9A25-F24F-97C6-C60408DFEFB0}"/>
              </a:ext>
            </a:extLst>
          </p:cNvPr>
          <p:cNvSpPr/>
          <p:nvPr/>
        </p:nvSpPr>
        <p:spPr>
          <a:xfrm>
            <a:off x="2526006" y="1441306"/>
            <a:ext cx="1029422" cy="87454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20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B552AE7-1F5D-7340-BB3D-5963AC4B572D}"/>
              </a:ext>
            </a:extLst>
          </p:cNvPr>
          <p:cNvSpPr/>
          <p:nvPr/>
        </p:nvSpPr>
        <p:spPr>
          <a:xfrm>
            <a:off x="2540180" y="2531303"/>
            <a:ext cx="1041011" cy="81731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200">
              <a:solidFill>
                <a:srgbClr val="0D274D"/>
              </a:solidFill>
              <a:latin typeface="CiscoSansTT ExtraLight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200">
              <a:solidFill>
                <a:srgbClr val="0D274D"/>
              </a:solidFill>
              <a:latin typeface="CiscoSansTT ExtraLight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20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EB3ADF7-13A0-4F45-9C3C-FEBB0074575F}"/>
              </a:ext>
            </a:extLst>
          </p:cNvPr>
          <p:cNvSpPr/>
          <p:nvPr/>
        </p:nvSpPr>
        <p:spPr>
          <a:xfrm>
            <a:off x="5482417" y="1284240"/>
            <a:ext cx="1196354" cy="1146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Digital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Media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Manager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78DEE27-177E-E641-A2A7-21C7725813B6}"/>
              </a:ext>
            </a:extLst>
          </p:cNvPr>
          <p:cNvSpPr/>
          <p:nvPr/>
        </p:nvSpPr>
        <p:spPr>
          <a:xfrm>
            <a:off x="5539409" y="2595941"/>
            <a:ext cx="1189249" cy="76581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D274D"/>
                </a:solidFill>
                <a:latin typeface="CiscoSansTT ExtraLight"/>
              </a:rPr>
              <a:t>WebexCC Desktop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42EAA54-EBBE-3543-B942-753EAC3BAD1E}"/>
              </a:ext>
            </a:extLst>
          </p:cNvPr>
          <p:cNvSpPr/>
          <p:nvPr/>
        </p:nvSpPr>
        <p:spPr>
          <a:xfrm>
            <a:off x="5564999" y="3460595"/>
            <a:ext cx="1160317" cy="5969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Portal</a:t>
            </a:r>
            <a:endParaRPr lang="en-US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9EA4634-D7FE-8742-843D-517EE1398017}"/>
              </a:ext>
            </a:extLst>
          </p:cNvPr>
          <p:cNvSpPr/>
          <p:nvPr/>
        </p:nvSpPr>
        <p:spPr>
          <a:xfrm>
            <a:off x="6893730" y="1232312"/>
            <a:ext cx="666594" cy="2805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rgbClr val="0D274D"/>
                </a:solidFill>
                <a:latin typeface="CiscoSansTT ExtraLight"/>
              </a:rPr>
              <a:t>WebexCC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Core Engine</a:t>
            </a:r>
            <a:endParaRPr lang="en-US">
              <a:solidFill>
                <a:srgbClr val="0D274D"/>
              </a:solidFill>
              <a:latin typeface="CiscoSansTT ExtraLight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A1C3274-3C7E-1046-90C7-38B4EF58B84B}"/>
              </a:ext>
            </a:extLst>
          </p:cNvPr>
          <p:cNvCxnSpPr>
            <a:cxnSpLocks/>
          </p:cNvCxnSpPr>
          <p:nvPr/>
        </p:nvCxnSpPr>
        <p:spPr>
          <a:xfrm flipH="1" flipV="1">
            <a:off x="3368131" y="2818894"/>
            <a:ext cx="2171277" cy="66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EFD9C78-0F1B-6640-B627-3ACAEAC9DE5F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551703" y="3262039"/>
            <a:ext cx="2250989" cy="1397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7570874-183E-444A-8A54-9A927C1A1CF2}"/>
              </a:ext>
            </a:extLst>
          </p:cNvPr>
          <p:cNvSpPr/>
          <p:nvPr/>
        </p:nvSpPr>
        <p:spPr>
          <a:xfrm>
            <a:off x="5798580" y="3022659"/>
            <a:ext cx="621254" cy="306076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D274D"/>
                </a:solidFill>
                <a:latin typeface="CiscoSansTT ExtraLight"/>
              </a:rPr>
              <a:t>IMI Desktop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E17A5A7-7269-824A-AB3E-8640E68D21E4}"/>
              </a:ext>
            </a:extLst>
          </p:cNvPr>
          <p:cNvSpPr/>
          <p:nvPr/>
        </p:nvSpPr>
        <p:spPr>
          <a:xfrm>
            <a:off x="4108835" y="4065717"/>
            <a:ext cx="1030549" cy="41360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D274D"/>
                </a:solidFill>
                <a:latin typeface="CiscoSansTT ExtraLight"/>
              </a:rPr>
              <a:t>Webex Control Hub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1CCC354-CB6B-284F-BE55-3F52E4BE01B8}"/>
              </a:ext>
            </a:extLst>
          </p:cNvPr>
          <p:cNvCxnSpPr>
            <a:cxnSpLocks/>
            <a:stCxn id="29" idx="2"/>
            <a:endCxn id="41" idx="0"/>
          </p:cNvCxnSpPr>
          <p:nvPr/>
        </p:nvCxnSpPr>
        <p:spPr>
          <a:xfrm rot="16200000" flipH="1">
            <a:off x="3483848" y="2925454"/>
            <a:ext cx="717101" cy="15634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EB89E7C6-FD38-D449-AF64-DB4F716E8B60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3514464" y="1857440"/>
            <a:ext cx="1967952" cy="142824"/>
          </a:xfrm>
          <a:prstGeom prst="bentConnector3">
            <a:avLst>
              <a:gd name="adj1" fmla="val 66487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ED7B55E-6452-644E-B8D2-7D0780B85181}"/>
              </a:ext>
            </a:extLst>
          </p:cNvPr>
          <p:cNvSpPr/>
          <p:nvPr/>
        </p:nvSpPr>
        <p:spPr>
          <a:xfrm>
            <a:off x="2796371" y="2992200"/>
            <a:ext cx="571760" cy="27699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D274D"/>
                </a:solidFill>
                <a:latin typeface="CiscoSansTT ExtraLight"/>
              </a:rPr>
              <a:t>IMI Desktop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075A79-3A53-6C40-AD9D-18168780923A}"/>
              </a:ext>
            </a:extLst>
          </p:cNvPr>
          <p:cNvSpPr/>
          <p:nvPr/>
        </p:nvSpPr>
        <p:spPr>
          <a:xfrm>
            <a:off x="2796370" y="2776600"/>
            <a:ext cx="571761" cy="1618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D274D"/>
                </a:solidFill>
                <a:latin typeface="CiscoSansTT ExtraLight"/>
              </a:rPr>
              <a:t>Media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E32068-9624-9042-82C6-A6451B5D4A68}"/>
              </a:ext>
            </a:extLst>
          </p:cNvPr>
          <p:cNvSpPr/>
          <p:nvPr/>
        </p:nvSpPr>
        <p:spPr>
          <a:xfrm>
            <a:off x="2727744" y="1475556"/>
            <a:ext cx="571761" cy="23909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D274D"/>
                </a:solidFill>
                <a:latin typeface="CiscoSansTT ExtraLight"/>
              </a:rPr>
              <a:t>Assets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BECB65A-758D-BE46-97E3-1386A72719E5}"/>
              </a:ext>
            </a:extLst>
          </p:cNvPr>
          <p:cNvSpPr/>
          <p:nvPr/>
        </p:nvSpPr>
        <p:spPr>
          <a:xfrm>
            <a:off x="2727744" y="1756409"/>
            <a:ext cx="571761" cy="23909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D274D"/>
                </a:solidFill>
                <a:latin typeface="CiscoSansTT ExtraLight"/>
              </a:rPr>
              <a:t>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F4FA0-8236-9E44-8EF6-EE6A47DB8BEE}"/>
              </a:ext>
            </a:extLst>
          </p:cNvPr>
          <p:cNvSpPr txBox="1"/>
          <p:nvPr/>
        </p:nvSpPr>
        <p:spPr>
          <a:xfrm>
            <a:off x="1274465" y="1593536"/>
            <a:ext cx="12312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>
                <a:solidFill>
                  <a:srgbClr val="282828"/>
                </a:solidFill>
                <a:latin typeface="CiscoSansTT ExtraLight"/>
                <a:ea typeface="+mn-ea"/>
                <a:cs typeface="+mn-cs"/>
              </a:rPr>
              <a:t>IMI Connect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B34F2E-B4E0-6B4F-9300-B8E19B872EAA}"/>
              </a:ext>
            </a:extLst>
          </p:cNvPr>
          <p:cNvSpPr txBox="1"/>
          <p:nvPr/>
        </p:nvSpPr>
        <p:spPr>
          <a:xfrm>
            <a:off x="1302656" y="3023636"/>
            <a:ext cx="11244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>
                <a:solidFill>
                  <a:srgbClr val="282828"/>
                </a:solidFill>
                <a:latin typeface="CiscoSansTT ExtraLight"/>
                <a:ea typeface="+mn-ea"/>
                <a:cs typeface="+mn-cs"/>
              </a:rPr>
              <a:t>IMI Engage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6EA3BE7-BAC1-1C43-872E-3E7C20C75A5B}"/>
              </a:ext>
            </a:extLst>
          </p:cNvPr>
          <p:cNvCxnSpPr>
            <a:cxnSpLocks/>
            <a:stCxn id="55" idx="2"/>
            <a:endCxn id="41" idx="3"/>
          </p:cNvCxnSpPr>
          <p:nvPr/>
        </p:nvCxnSpPr>
        <p:spPr>
          <a:xfrm rot="5400000">
            <a:off x="5534801" y="3662163"/>
            <a:ext cx="214940" cy="1005774"/>
          </a:xfrm>
          <a:prstGeom prst="bentConnector2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A951BB0-4575-4041-AF0D-D71ABDE1BB5E}"/>
              </a:ext>
            </a:extLst>
          </p:cNvPr>
          <p:cNvSpPr/>
          <p:nvPr/>
        </p:nvSpPr>
        <p:spPr>
          <a:xfrm>
            <a:off x="2727744" y="2038117"/>
            <a:ext cx="571761" cy="23909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D274D"/>
                </a:solidFill>
                <a:latin typeface="CiscoSansTT ExtraLight"/>
              </a:rPr>
              <a:t>Admins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0AFCCAC-6516-9746-8DF6-1294DA91BEC7}"/>
              </a:ext>
            </a:extLst>
          </p:cNvPr>
          <p:cNvCxnSpPr>
            <a:cxnSpLocks/>
          </p:cNvCxnSpPr>
          <p:nvPr/>
        </p:nvCxnSpPr>
        <p:spPr>
          <a:xfrm>
            <a:off x="6692149" y="1974420"/>
            <a:ext cx="220477" cy="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2A183F9-3E4D-5F4A-A2CA-9D38FFD0A1F6}"/>
              </a:ext>
            </a:extLst>
          </p:cNvPr>
          <p:cNvCxnSpPr>
            <a:cxnSpLocks/>
          </p:cNvCxnSpPr>
          <p:nvPr/>
        </p:nvCxnSpPr>
        <p:spPr>
          <a:xfrm>
            <a:off x="6692149" y="2992200"/>
            <a:ext cx="220477" cy="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B86539D-94EF-2347-B9DA-820CD0DCF22B}"/>
              </a:ext>
            </a:extLst>
          </p:cNvPr>
          <p:cNvCxnSpPr>
            <a:cxnSpLocks/>
          </p:cNvCxnSpPr>
          <p:nvPr/>
        </p:nvCxnSpPr>
        <p:spPr>
          <a:xfrm>
            <a:off x="6705489" y="3761438"/>
            <a:ext cx="220477" cy="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A8AB9AF-4DF3-9743-8B92-84B82CCAE6D8}"/>
              </a:ext>
            </a:extLst>
          </p:cNvPr>
          <p:cNvSpPr txBox="1"/>
          <p:nvPr/>
        </p:nvSpPr>
        <p:spPr>
          <a:xfrm>
            <a:off x="4099515" y="3057842"/>
            <a:ext cx="103746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>
                <a:solidFill>
                  <a:srgbClr val="282828"/>
                </a:solidFill>
                <a:latin typeface="CiscoSansTT ExtraLight"/>
                <a:ea typeface="+mn-ea"/>
                <a:cs typeface="+mn-cs"/>
              </a:rPr>
              <a:t>IMI web component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83FE0C0-1214-1041-B765-44F173DEEE82}"/>
              </a:ext>
            </a:extLst>
          </p:cNvPr>
          <p:cNvSpPr txBox="1"/>
          <p:nvPr/>
        </p:nvSpPr>
        <p:spPr>
          <a:xfrm>
            <a:off x="3916107" y="1805053"/>
            <a:ext cx="85151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50">
                <a:solidFill>
                  <a:srgbClr val="282828"/>
                </a:solidFill>
                <a:latin typeface="CiscoSansTT ExtraLight"/>
                <a:ea typeface="+mn-ea"/>
                <a:cs typeface="+mn-cs"/>
              </a:rPr>
              <a:t>WebexCC APIs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A38608E-C0EB-8945-8A0F-B1054F511DB6}"/>
              </a:ext>
            </a:extLst>
          </p:cNvPr>
          <p:cNvSpPr txBox="1"/>
          <p:nvPr/>
        </p:nvSpPr>
        <p:spPr>
          <a:xfrm>
            <a:off x="2586067" y="1075389"/>
            <a:ext cx="10294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>
                <a:solidFill>
                  <a:srgbClr val="282828"/>
                </a:solidFill>
                <a:latin typeface="CiscoSansTT ExtraLight"/>
                <a:ea typeface="+mn-ea"/>
                <a:cs typeface="+mn-cs"/>
              </a:rPr>
              <a:t>IMI Mobile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CA68196B-D60E-0D47-9810-21A4A12C91C3}"/>
              </a:ext>
            </a:extLst>
          </p:cNvPr>
          <p:cNvSpPr/>
          <p:nvPr/>
        </p:nvSpPr>
        <p:spPr>
          <a:xfrm>
            <a:off x="7621416" y="1223498"/>
            <a:ext cx="863400" cy="281149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D274D"/>
                </a:solidFill>
                <a:latin typeface="CiscoSansTT ExtraLight"/>
              </a:rPr>
              <a:t>WebexCC Data Platform</a:t>
            </a:r>
            <a:endParaRPr lang="en-US" sz="1050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33EBEC6-3D30-C644-AD3C-ED3D8D8A105A}"/>
              </a:ext>
            </a:extLst>
          </p:cNvPr>
          <p:cNvSpPr/>
          <p:nvPr/>
        </p:nvSpPr>
        <p:spPr>
          <a:xfrm>
            <a:off x="826002" y="2430640"/>
            <a:ext cx="831931" cy="60385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rgbClr val="0D274D"/>
                </a:solidFill>
                <a:latin typeface="CiscoSansTT ExtraLight"/>
              </a:rPr>
              <a:t>Digital Channels</a:t>
            </a:r>
            <a:endParaRPr lang="en-US" sz="900">
              <a:solidFill>
                <a:srgbClr val="0D274D"/>
              </a:solidFill>
              <a:latin typeface="CiscoSansTT ExtraLight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D7B44EA-46C8-CE45-BBCE-4373C5E5D72C}"/>
              </a:ext>
            </a:extLst>
          </p:cNvPr>
          <p:cNvCxnSpPr>
            <a:cxnSpLocks/>
            <a:stCxn id="107" idx="3"/>
          </p:cNvCxnSpPr>
          <p:nvPr/>
        </p:nvCxnSpPr>
        <p:spPr>
          <a:xfrm>
            <a:off x="1657932" y="2732566"/>
            <a:ext cx="87148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AE8529B-9D87-8248-BD05-3ED995C93ED6}"/>
              </a:ext>
            </a:extLst>
          </p:cNvPr>
          <p:cNvCxnSpPr>
            <a:cxnSpLocks/>
          </p:cNvCxnSpPr>
          <p:nvPr/>
        </p:nvCxnSpPr>
        <p:spPr>
          <a:xfrm>
            <a:off x="3060685" y="2312561"/>
            <a:ext cx="0" cy="23582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5E9B0F8B-5588-DC44-B479-CB4871DDD9BA}"/>
              </a:ext>
            </a:extLst>
          </p:cNvPr>
          <p:cNvSpPr txBox="1"/>
          <p:nvPr/>
        </p:nvSpPr>
        <p:spPr>
          <a:xfrm>
            <a:off x="1299936" y="3237343"/>
            <a:ext cx="107834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88">
                <a:solidFill>
                  <a:srgbClr val="282828"/>
                </a:solidFill>
                <a:latin typeface="CiscoSansTT ExtraLight"/>
                <a:ea typeface="+mn-ea"/>
                <a:cs typeface="+mn-cs"/>
              </a:rPr>
              <a:t>Agent Desktop, handling media, conversations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F83470F-C472-784A-A406-97D99DA135F7}"/>
              </a:ext>
            </a:extLst>
          </p:cNvPr>
          <p:cNvSpPr txBox="1"/>
          <p:nvPr/>
        </p:nvSpPr>
        <p:spPr>
          <a:xfrm>
            <a:off x="1287952" y="1801840"/>
            <a:ext cx="107834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88">
                <a:solidFill>
                  <a:srgbClr val="282828"/>
                </a:solidFill>
                <a:latin typeface="CiscoSansTT ExtraLight"/>
                <a:ea typeface="+mn-ea"/>
                <a:cs typeface="+mn-cs"/>
              </a:rPr>
              <a:t>Configuration,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88">
                <a:solidFill>
                  <a:srgbClr val="282828"/>
                </a:solidFill>
                <a:latin typeface="CiscoSansTT ExtraLight"/>
                <a:ea typeface="+mn-ea"/>
                <a:cs typeface="+mn-cs"/>
              </a:rPr>
              <a:t>Flows,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88">
                <a:solidFill>
                  <a:srgbClr val="282828"/>
                </a:solidFill>
                <a:latin typeface="CiscoSansTT ExtraLight"/>
                <a:ea typeface="+mn-ea"/>
                <a:cs typeface="+mn-cs"/>
              </a:rPr>
              <a:t>Debugging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B71ADAD-6B65-EC4B-9618-CC9DCA5A5EFD}"/>
              </a:ext>
            </a:extLst>
          </p:cNvPr>
          <p:cNvSpPr/>
          <p:nvPr/>
        </p:nvSpPr>
        <p:spPr>
          <a:xfrm>
            <a:off x="2796370" y="2587907"/>
            <a:ext cx="571761" cy="1618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D274D"/>
                </a:solidFill>
                <a:latin typeface="CiscoSansTT ExtraLight"/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4072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Placeholder 7">
            <a:extLst>
              <a:ext uri="{FF2B5EF4-FFF2-40B4-BE49-F238E27FC236}">
                <a16:creationId xmlns:a16="http://schemas.microsoft.com/office/drawing/2014/main" id="{6941F97F-09B4-3C4F-8D6C-F978DC5D0A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349754"/>
              </p:ext>
            </p:extLst>
          </p:nvPr>
        </p:nvGraphicFramePr>
        <p:xfrm>
          <a:off x="38966" y="623454"/>
          <a:ext cx="4454032" cy="33834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56234">
                  <a:extLst>
                    <a:ext uri="{9D8B030D-6E8A-4147-A177-3AD203B41FA5}">
                      <a16:colId xmlns:a16="http://schemas.microsoft.com/office/drawing/2014/main" val="2245198731"/>
                    </a:ext>
                  </a:extLst>
                </a:gridCol>
                <a:gridCol w="3197798">
                  <a:extLst>
                    <a:ext uri="{9D8B030D-6E8A-4147-A177-3AD203B41FA5}">
                      <a16:colId xmlns:a16="http://schemas.microsoft.com/office/drawing/2014/main" val="2183432432"/>
                    </a:ext>
                  </a:extLst>
                </a:gridCol>
              </a:tblGrid>
              <a:tr h="2416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Term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Description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387904"/>
                  </a:ext>
                </a:extLst>
              </a:tr>
              <a:tr h="6083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IMI Connect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Assets, Flows are configured. Flows can be debugged. Admin interface. Users need to be created manually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3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IMI Engage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IMI desktop. Not applicable for </a:t>
                      </a:r>
                      <a:r>
                        <a:rPr lang="en-IN" sz="1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WxCC</a:t>
                      </a: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integration. Users in </a:t>
                      </a:r>
                      <a:r>
                        <a:rPr lang="en-IN" sz="1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WxCC</a:t>
                      </a: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are sync’d to Engage. No manual intervention needed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270792"/>
                  </a:ext>
                </a:extLst>
              </a:tr>
              <a:tr h="425010">
                <a:tc>
                  <a:txBody>
                    <a:bodyPr/>
                    <a:lstStyle/>
                    <a:p>
                      <a:pPr marL="0" marR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Assets 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This is the configuration that’s associated with channels like FBM, SMS, Chat, Email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513689"/>
                  </a:ext>
                </a:extLst>
              </a:tr>
              <a:tr h="4250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Flow Builder/Flow 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What Flow Control is for voice, IMI flow/flow builder is for the new digital channels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329561"/>
                  </a:ext>
                </a:extLst>
              </a:tr>
              <a:tr h="4250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Templates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Standard workflows will be created as templates that can be used for quick configuration of flows.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266542"/>
                  </a:ext>
                </a:extLst>
              </a:tr>
              <a:tr h="3166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Conversation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Task for </a:t>
                      </a:r>
                      <a:r>
                        <a:rPr lang="en-US" sz="1100" b="0" i="0" u="none" strike="noStrike" noProof="0">
                          <a:solidFill>
                            <a:srgbClr val="1E4471"/>
                          </a:solidFill>
                          <a:effectLst/>
                          <a:latin typeface="CiscoSansTT ExtraLight"/>
                        </a:rPr>
                        <a:t>WebexCC</a:t>
                      </a: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, conversation to IMI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561307"/>
                  </a:ext>
                </a:extLst>
              </a:tr>
              <a:tr h="3333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2"/>
                          </a:solidFill>
                          <a:effectLst/>
                        </a:rPr>
                        <a:t>Service</a:t>
                      </a:r>
                      <a:endParaRPr lang="en-IN" sz="11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 workspace. Has a collection of assets and flows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333941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AF5154-3DDA-0040-B3CF-6B67C0C3EF3E}"/>
              </a:ext>
            </a:extLst>
          </p:cNvPr>
          <p:cNvCxnSpPr>
            <a:cxnSpLocks/>
          </p:cNvCxnSpPr>
          <p:nvPr/>
        </p:nvCxnSpPr>
        <p:spPr>
          <a:xfrm>
            <a:off x="4536870" y="545877"/>
            <a:ext cx="0" cy="4178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BD338A-4CBA-9C45-8DC4-88C420D2E956}"/>
              </a:ext>
            </a:extLst>
          </p:cNvPr>
          <p:cNvSpPr txBox="1"/>
          <p:nvPr/>
        </p:nvSpPr>
        <p:spPr>
          <a:xfrm>
            <a:off x="4607131" y="11730"/>
            <a:ext cx="4252086" cy="7725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rgbClr val="26194B"/>
                </a:solidFill>
                <a:latin typeface="CiscoSansTT ExtraLight"/>
                <a:ea typeface="ＭＳ Ｐゴシック"/>
              </a:rPr>
              <a:t>Integration with Webex Contact Center</a:t>
            </a:r>
            <a:endParaRPr lang="en-US" sz="16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IMI has 2 applications namely </a:t>
            </a:r>
            <a:r>
              <a:rPr lang="en-US" sz="1200" b="1">
                <a:solidFill>
                  <a:srgbClr val="1E4471"/>
                </a:solidFill>
                <a:latin typeface="CiscoSansTT ExtraLight"/>
                <a:ea typeface="ＭＳ Ｐゴシック"/>
              </a:rPr>
              <a:t>Engage 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&amp;</a:t>
            </a:r>
            <a:r>
              <a:rPr lang="en-US" sz="1200" b="1">
                <a:solidFill>
                  <a:srgbClr val="1E4471"/>
                </a:solidFill>
                <a:latin typeface="CiscoSansTT ExtraLight"/>
                <a:ea typeface="ＭＳ Ｐゴシック"/>
              </a:rPr>
              <a:t> Connect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Inbound digital channels land on </a:t>
            </a: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IMI Engage 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which is notified to </a:t>
            </a: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IMI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 </a:t>
            </a: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Connect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 which will trigger a flow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Based on the ingress trigger (an incoming digital contact in this case), a workflow is executed </a:t>
            </a:r>
          </a:p>
          <a:p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Internally the workflow creates a conversation in IMI &amp; a task in WebexCC.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The task is queued in WebexCC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IMI integration with WebexCC is through a new microservice called ‘</a:t>
            </a: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Digital Media Manager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’ . Everything else on WebexCC remains same (same routing engine, Reporting, etc.) 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The API that will come out of Digital MM will be in future publicly exposed for other channel providers to integrate with WebexCC routing engine. This interface is called </a:t>
            </a: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Task APIs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The existing media view desktop component for native digital channels will be replaced by a new </a:t>
            </a:r>
            <a:r>
              <a:rPr lang="en-US" sz="1200">
                <a:solidFill>
                  <a:srgbClr val="FF0000"/>
                </a:solidFill>
                <a:latin typeface="CiscoSansTT ExtraLight"/>
                <a:ea typeface="ＭＳ Ｐゴシック"/>
              </a:rPr>
              <a:t>IMI web component</a:t>
            </a:r>
            <a:r>
              <a:rPr lang="en-US" sz="1200">
                <a:solidFill>
                  <a:srgbClr val="1E4471"/>
                </a:solidFill>
                <a:latin typeface="CiscoSansTT ExtraLight"/>
                <a:ea typeface="ＭＳ Ｐゴシック"/>
              </a:rPr>
              <a:t> in the same layout</a:t>
            </a: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  <a:p>
            <a:pPr marL="628650" lvl="1" indent="-171450">
              <a:buFontTx/>
              <a:buChar char="-"/>
            </a:pPr>
            <a:endParaRPr lang="en-US" sz="1200">
              <a:solidFill>
                <a:srgbClr val="1E4471"/>
              </a:solidFill>
              <a:latin typeface="CiscoSansTT ExtraLight"/>
              <a:ea typeface="ＭＳ Ｐゴシック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222FC4-56A9-EA48-ABD2-A3176C520030}"/>
              </a:ext>
            </a:extLst>
          </p:cNvPr>
          <p:cNvSpPr/>
          <p:nvPr/>
        </p:nvSpPr>
        <p:spPr>
          <a:xfrm>
            <a:off x="38966" y="22657"/>
            <a:ext cx="1812291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>
                <a:solidFill>
                  <a:srgbClr val="26194B"/>
                </a:solidFill>
                <a:latin typeface="CiscoSansTT ExtraLight"/>
                <a:ea typeface="ＭＳ Ｐゴシック"/>
              </a:rPr>
              <a:t>Definitions</a:t>
            </a:r>
            <a:endParaRPr lang="en-US" sz="2800" b="1">
              <a:solidFill>
                <a:srgbClr val="1E4471"/>
              </a:solidFill>
              <a:latin typeface="CiscoSansTT ExtraLigh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1555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292" y="3056944"/>
            <a:ext cx="8302625" cy="299001"/>
          </a:xfrm>
        </p:spPr>
        <p:txBody>
          <a:bodyPr lIns="91420" tIns="45710" rIns="91420" bIns="45710" anchor="t"/>
          <a:lstStyle/>
          <a:p>
            <a:r>
              <a:rPr lang="en-US">
                <a:ea typeface="ＭＳ Ｐゴシック"/>
              </a:rPr>
              <a:t>User Onboarding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Module 2</a:t>
            </a:r>
          </a:p>
        </p:txBody>
      </p:sp>
    </p:spTree>
    <p:extLst>
      <p:ext uri="{BB962C8B-B14F-4D97-AF65-F5344CB8AC3E}">
        <p14:creationId xmlns:p14="http://schemas.microsoft.com/office/powerpoint/2010/main" val="3570267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ue theme 2015 16x9">
  <a:themeElements>
    <a:clrScheme name="Cisco Core Palette_2019_default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Corporate template_default_june_2019" id="{208B521F-355A-FB46-BB7F-8BEF1D5A8D32}" vid="{2A3B7A59-8DAE-1142-9EC4-CA5DB815A4C9}"/>
    </a:ext>
  </a:extLst>
</a:theme>
</file>

<file path=ppt/theme/theme2.xml><?xml version="1.0" encoding="utf-8"?>
<a:theme xmlns:a="http://schemas.openxmlformats.org/drawingml/2006/main" name="1_Blue theme 2015 16x9">
  <a:themeElements>
    <a:clrScheme name="Cisco Core Palette_2019_default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4E052F86350443B15EC8F16EC52179" ma:contentTypeVersion="8" ma:contentTypeDescription="Create a new document." ma:contentTypeScope="" ma:versionID="098261c6c66b0e98c06cceff604ceadb">
  <xsd:schema xmlns:xsd="http://www.w3.org/2001/XMLSchema" xmlns:xs="http://www.w3.org/2001/XMLSchema" xmlns:p="http://schemas.microsoft.com/office/2006/metadata/properties" xmlns:ns2="c1e2781c-0cc7-4d9a-88cf-5f2f7b835c92" xmlns:ns3="8b3003e9-a29a-4ed7-9872-e02ffe87e61b" targetNamespace="http://schemas.microsoft.com/office/2006/metadata/properties" ma:root="true" ma:fieldsID="d6499694354d2305213892264de5bb47" ns2:_="" ns3:_="">
    <xsd:import namespace="c1e2781c-0cc7-4d9a-88cf-5f2f7b835c92"/>
    <xsd:import namespace="8b3003e9-a29a-4ed7-9872-e02ffe87e6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e2781c-0cc7-4d9a-88cf-5f2f7b835c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003e9-a29a-4ed7-9872-e02ffe87e6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AD1CF7-687D-4605-85CB-6ACDC4C88DE3}">
  <ds:schemaRefs>
    <ds:schemaRef ds:uri="8b3003e9-a29a-4ed7-9872-e02ffe87e61b"/>
    <ds:schemaRef ds:uri="c1e2781c-0cc7-4d9a-88cf-5f2f7b835c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1EA512-DF15-49F4-A6B3-84927D9B81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FBABA2-E6C2-4AA3-819D-4D48A3B95C0B}">
  <ds:schemaRefs>
    <ds:schemaRef ds:uri="http://schemas.microsoft.com/office/2006/documentManagement/types"/>
    <ds:schemaRef ds:uri="8b3003e9-a29a-4ed7-9872-e02ffe87e61b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c1e2781c-0cc7-4d9a-88cf-5f2f7b835c9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3656</Words>
  <Application>Microsoft Office PowerPoint</Application>
  <PresentationFormat>On-screen Show (16:9)</PresentationFormat>
  <Paragraphs>621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CiscoSansTT ExtraLight</vt:lpstr>
      <vt:lpstr>Blue theme 2015 16x9</vt:lpstr>
      <vt:lpstr>1_Blue theme 2015 16x9</vt:lpstr>
      <vt:lpstr>WebexCC-New Digital Channels Configuration Quick Start Guide  </vt:lpstr>
      <vt:lpstr>New Digital Channels Pre-requisites</vt:lpstr>
      <vt:lpstr>PowerPoint Presentation</vt:lpstr>
      <vt:lpstr>PowerPoint Presentation</vt:lpstr>
      <vt:lpstr>Module 1</vt:lpstr>
      <vt:lpstr>PowerPoint Presentation</vt:lpstr>
      <vt:lpstr>WebexCC – IMI Interfaces Overview</vt:lpstr>
      <vt:lpstr>PowerPoint Presentation</vt:lpstr>
      <vt:lpstr>Module 2</vt:lpstr>
      <vt:lpstr>PowerPoint Presentation</vt:lpstr>
      <vt:lpstr>PowerPoint Presentation</vt:lpstr>
      <vt:lpstr>PowerPoint Presentation</vt:lpstr>
      <vt:lpstr>Module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8</vt:lpstr>
      <vt:lpstr>PowerPoint Presentation</vt:lpstr>
      <vt:lpstr>PowerPoint Presentation</vt:lpstr>
      <vt:lpstr>PowerPoint Presentation</vt:lpstr>
      <vt:lpstr>PowerPoint Presentation</vt:lpstr>
      <vt:lpstr>Module 9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SFP Demo Configuration Handbook  WxCC 2.0  </dc:title>
  <dc:creator>Chandramouli Vaithiyanathan (chmouli)</dc:creator>
  <cp:lastModifiedBy>Julie Poole (jumyatt)</cp:lastModifiedBy>
  <cp:revision>1</cp:revision>
  <cp:lastPrinted>1601-01-01T00:00:00Z</cp:lastPrinted>
  <dcterms:created xsi:type="dcterms:W3CDTF">2020-10-30T01:31:58Z</dcterms:created>
  <dcterms:modified xsi:type="dcterms:W3CDTF">2022-01-18T18:31:40Z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0x010100EF4E052F86350443B15EC8F16EC52179</vt:lpwstr>
  </property>
</Properties>
</file>